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2" r:id="rId3"/>
    <p:sldId id="272" r:id="rId4"/>
    <p:sldId id="280" r:id="rId5"/>
    <p:sldId id="281" r:id="rId6"/>
    <p:sldId id="283" r:id="rId7"/>
    <p:sldId id="271" r:id="rId8"/>
    <p:sldId id="27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CF6B-EFA5-44A9-BC6B-E4B43090E36B}" type="datetimeFigureOut">
              <a:rPr lang="ru-RU" smtClean="0"/>
              <a:pPr/>
              <a:t>23.09.2023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04A3-A40B-4B8D-A7D5-9C173B5FB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CF6B-EFA5-44A9-BC6B-E4B43090E36B}" type="datetimeFigureOut">
              <a:rPr lang="ru-RU" smtClean="0"/>
              <a:pPr/>
              <a:t>23.09.2023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04A3-A40B-4B8D-A7D5-9C173B5FB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CF6B-EFA5-44A9-BC6B-E4B43090E36B}" type="datetimeFigureOut">
              <a:rPr lang="ru-RU" smtClean="0"/>
              <a:pPr/>
              <a:t>23.09.2023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04A3-A40B-4B8D-A7D5-9C173B5FB62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CF6B-EFA5-44A9-BC6B-E4B43090E36B}" type="datetimeFigureOut">
              <a:rPr lang="ru-RU" smtClean="0"/>
              <a:pPr/>
              <a:t>23.09.2023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04A3-A40B-4B8D-A7D5-9C173B5FB6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CF6B-EFA5-44A9-BC6B-E4B43090E36B}" type="datetimeFigureOut">
              <a:rPr lang="ru-RU" smtClean="0"/>
              <a:pPr/>
              <a:t>23.09.2023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04A3-A40B-4B8D-A7D5-9C173B5FB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CF6B-EFA5-44A9-BC6B-E4B43090E36B}" type="datetimeFigureOut">
              <a:rPr lang="ru-RU" smtClean="0"/>
              <a:pPr/>
              <a:t>23.09.2023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04A3-A40B-4B8D-A7D5-9C173B5FB6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CF6B-EFA5-44A9-BC6B-E4B43090E36B}" type="datetimeFigureOut">
              <a:rPr lang="ru-RU" smtClean="0"/>
              <a:pPr/>
              <a:t>23.09.2023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04A3-A40B-4B8D-A7D5-9C173B5FB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CF6B-EFA5-44A9-BC6B-E4B43090E36B}" type="datetimeFigureOut">
              <a:rPr lang="ru-RU" smtClean="0"/>
              <a:pPr/>
              <a:t>23.09.2023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04A3-A40B-4B8D-A7D5-9C173B5FB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CF6B-EFA5-44A9-BC6B-E4B43090E36B}" type="datetimeFigureOut">
              <a:rPr lang="ru-RU" smtClean="0"/>
              <a:pPr/>
              <a:t>23.09.2023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04A3-A40B-4B8D-A7D5-9C173B5FB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CF6B-EFA5-44A9-BC6B-E4B43090E36B}" type="datetimeFigureOut">
              <a:rPr lang="ru-RU" smtClean="0"/>
              <a:pPr/>
              <a:t>23.09.2023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04A3-A40B-4B8D-A7D5-9C173B5FB6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CF6B-EFA5-44A9-BC6B-E4B43090E36B}" type="datetimeFigureOut">
              <a:rPr lang="ru-RU" smtClean="0"/>
              <a:pPr/>
              <a:t>23.09.2023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04A3-A40B-4B8D-A7D5-9C173B5FB6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6A3CF6B-EFA5-44A9-BC6B-E4B43090E36B}" type="datetimeFigureOut">
              <a:rPr lang="ru-RU" smtClean="0"/>
              <a:pPr/>
              <a:t>23.09.2023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0F104A3-A40B-4B8D-A7D5-9C173B5FB6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492919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1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1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1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1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1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de-DE" sz="7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Bundesländer,</a:t>
            </a:r>
            <a:r>
              <a:rPr lang="ru-RU" sz="7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de-DE" sz="7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Was Neues</a:t>
            </a:r>
            <a:r>
              <a:rPr lang="ru-RU" sz="7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br>
              <a:rPr lang="ru-RU" sz="7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de-DE" sz="72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Thema:Die</a:t>
            </a:r>
            <a:r>
              <a:rPr lang="de-DE" sz="7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deutsche N</a:t>
            </a:r>
            <a:r>
              <a:rPr lang="en-US" sz="72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ation</a:t>
            </a:r>
            <a:endParaRPr lang="ru-RU" sz="72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588224" y="3717032"/>
            <a:ext cx="4176464" cy="2808312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63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 </a:t>
            </a:r>
            <a:r>
              <a:rPr lang="de-DE" sz="2800" b="1" dirty="0" smtClean="0"/>
              <a:t>Deutschland, Deutschland über alles,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err="1" smtClean="0"/>
              <a:t>Über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alles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in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der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Welt</a:t>
            </a:r>
            <a:r>
              <a:rPr lang="ru-RU" sz="2800" b="1" dirty="0" smtClean="0"/>
              <a:t>,</a:t>
            </a:r>
            <a:br>
              <a:rPr lang="ru-RU" sz="2800" b="1" dirty="0" smtClean="0"/>
            </a:br>
            <a:r>
              <a:rPr lang="ru-RU" sz="2800" b="1" dirty="0" err="1" smtClean="0"/>
              <a:t>Wenn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es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stets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zu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Schutz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und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Trutze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err="1" smtClean="0"/>
              <a:t>Brüderlich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zusammenhält</a:t>
            </a:r>
            <a:r>
              <a:rPr lang="ru-RU" sz="2800" b="1" dirty="0" smtClean="0"/>
              <a:t>,</a:t>
            </a:r>
            <a:br>
              <a:rPr lang="ru-RU" sz="2800" b="1" dirty="0" smtClean="0"/>
            </a:br>
            <a:r>
              <a:rPr lang="ru-RU" sz="2800" b="1" dirty="0" err="1" smtClean="0"/>
              <a:t>Von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der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Maas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bis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an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die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Memel</a:t>
            </a:r>
            <a:r>
              <a:rPr lang="ru-RU" sz="2800" b="1" dirty="0" smtClean="0"/>
              <a:t>,</a:t>
            </a:r>
            <a:br>
              <a:rPr lang="ru-RU" sz="2800" b="1" dirty="0" smtClean="0"/>
            </a:br>
            <a:r>
              <a:rPr lang="ru-RU" sz="2800" b="1" dirty="0" err="1" smtClean="0"/>
              <a:t>Von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der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Etsch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bis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an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den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Belt</a:t>
            </a:r>
            <a:r>
              <a:rPr lang="ru-RU" sz="2800" b="1" dirty="0" smtClean="0"/>
              <a:t> -</a:t>
            </a:r>
            <a:br>
              <a:rPr lang="ru-RU" sz="2800" b="1" dirty="0" smtClean="0"/>
            </a:br>
            <a:r>
              <a:rPr lang="ru-RU" sz="2800" b="1" dirty="0" err="1" smtClean="0"/>
              <a:t>Deutschland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Deutschland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über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alles</a:t>
            </a:r>
            <a:r>
              <a:rPr lang="ru-RU" sz="2800" b="1" dirty="0" smtClean="0"/>
              <a:t>,</a:t>
            </a:r>
            <a:br>
              <a:rPr lang="ru-RU" sz="2800" b="1" dirty="0" smtClean="0"/>
            </a:br>
            <a:r>
              <a:rPr lang="ru-RU" sz="2800" b="1" dirty="0" smtClean="0"/>
              <a:t> </a:t>
            </a:r>
            <a:r>
              <a:rPr lang="ru-RU" sz="2800" b="1" dirty="0" err="1" smtClean="0"/>
              <a:t>Über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alles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in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der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Welt</a:t>
            </a:r>
            <a:r>
              <a:rPr lang="ru-RU" sz="2800" b="1" dirty="0" smtClean="0"/>
              <a:t>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C00000"/>
                </a:solidFill>
              </a:rPr>
              <a:t>Deutsche Hymne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872067" y="714356"/>
            <a:ext cx="7408333" cy="5411807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de-DE" sz="4400" b="1" dirty="0" smtClean="0">
                <a:solidFill>
                  <a:srgbClr val="C00000"/>
                </a:solidFill>
              </a:rPr>
              <a:t>Aktiv</a:t>
            </a:r>
            <a:endParaRPr lang="ru-RU" sz="4400" b="1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endParaRPr lang="ru-RU" b="1" dirty="0" smtClean="0"/>
          </a:p>
          <a:p>
            <a:pPr>
              <a:lnSpc>
                <a:spcPct val="90000"/>
              </a:lnSpc>
            </a:pPr>
            <a:r>
              <a:rPr lang="de-DE" b="1" dirty="0" smtClean="0"/>
              <a:t>die </a:t>
            </a:r>
            <a:r>
              <a:rPr lang="de-DE" b="1" dirty="0"/>
              <a:t>Nation	                        </a:t>
            </a:r>
            <a:r>
              <a:rPr lang="ru-RU" b="1" dirty="0" smtClean="0"/>
              <a:t>         </a:t>
            </a:r>
            <a:r>
              <a:rPr lang="de-DE" b="1" dirty="0" smtClean="0"/>
              <a:t>gleichgültig</a:t>
            </a:r>
            <a:endParaRPr lang="de-DE" b="1" dirty="0"/>
          </a:p>
          <a:p>
            <a:pPr>
              <a:lnSpc>
                <a:spcPct val="90000"/>
              </a:lnSpc>
            </a:pPr>
            <a:r>
              <a:rPr lang="de-DE" b="1" dirty="0"/>
              <a:t>die Gastfreundschaft             </a:t>
            </a:r>
            <a:r>
              <a:rPr lang="ru-RU" b="1" dirty="0" smtClean="0"/>
              <a:t> </a:t>
            </a:r>
            <a:r>
              <a:rPr lang="de-DE" b="1" dirty="0" smtClean="0"/>
              <a:t>  </a:t>
            </a:r>
            <a:r>
              <a:rPr lang="de-DE" b="1" dirty="0"/>
              <a:t>hilfsbereit</a:t>
            </a:r>
          </a:p>
          <a:p>
            <a:pPr>
              <a:lnSpc>
                <a:spcPct val="90000"/>
              </a:lnSpc>
            </a:pPr>
            <a:r>
              <a:rPr lang="de-DE" b="1" dirty="0"/>
              <a:t>Rücksicht auf j-n nehmen	      zuverlässig</a:t>
            </a:r>
          </a:p>
          <a:p>
            <a:pPr>
              <a:lnSpc>
                <a:spcPct val="90000"/>
              </a:lnSpc>
            </a:pPr>
            <a:r>
              <a:rPr lang="de-DE" b="1" dirty="0"/>
              <a:t>Respekt </a:t>
            </a:r>
            <a:r>
              <a:rPr lang="de-DE" b="1" dirty="0" smtClean="0"/>
              <a:t>vor </a:t>
            </a:r>
            <a:r>
              <a:rPr lang="de-DE" b="1" dirty="0"/>
              <a:t>j-m </a:t>
            </a:r>
            <a:r>
              <a:rPr lang="de-DE" b="1" dirty="0" smtClean="0"/>
              <a:t>haben</a:t>
            </a:r>
            <a:r>
              <a:rPr lang="de-DE" b="1" dirty="0"/>
              <a:t>	      offen</a:t>
            </a:r>
          </a:p>
          <a:p>
            <a:pPr>
              <a:lnSpc>
                <a:spcPct val="90000"/>
              </a:lnSpc>
            </a:pPr>
            <a:r>
              <a:rPr lang="de-DE" b="1" dirty="0"/>
              <a:t>großzügig	                       </a:t>
            </a:r>
            <a:r>
              <a:rPr lang="ru-RU" b="1" dirty="0" smtClean="0"/>
              <a:t>          </a:t>
            </a:r>
            <a:r>
              <a:rPr lang="de-DE" b="1" dirty="0" smtClean="0"/>
              <a:t> </a:t>
            </a:r>
            <a:r>
              <a:rPr lang="de-DE" b="1" dirty="0"/>
              <a:t>herzlich</a:t>
            </a:r>
          </a:p>
          <a:p>
            <a:pPr>
              <a:lnSpc>
                <a:spcPct val="90000"/>
              </a:lnSpc>
            </a:pPr>
            <a:r>
              <a:rPr lang="de-DE" b="1" dirty="0"/>
              <a:t>geduldig	                                 rücksichtsvoll</a:t>
            </a:r>
          </a:p>
          <a:p>
            <a:pPr>
              <a:lnSpc>
                <a:spcPct val="90000"/>
              </a:lnSpc>
            </a:pPr>
            <a:r>
              <a:rPr lang="de-DE" b="1" dirty="0"/>
              <a:t>flexibel	                                 </a:t>
            </a:r>
            <a:r>
              <a:rPr lang="de-DE" b="1" dirty="0" smtClean="0"/>
              <a:t>direkt</a:t>
            </a:r>
            <a:r>
              <a:rPr lang="de-DE" b="1" dirty="0"/>
              <a:t/>
            </a:r>
            <a:br>
              <a:rPr lang="de-DE" b="1" dirty="0"/>
            </a:br>
            <a:r>
              <a:rPr lang="de-DE" b="1" dirty="0" smtClean="0"/>
              <a:t>tolerant</a:t>
            </a:r>
            <a:r>
              <a:rPr lang="ru-RU" b="1" dirty="0" smtClean="0"/>
              <a:t>                                        </a:t>
            </a:r>
            <a:r>
              <a:rPr lang="en-US" b="1" dirty="0" err="1" smtClean="0"/>
              <a:t>pfiffig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9782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571612"/>
            <a:ext cx="7408333" cy="4554551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1) Die </a:t>
            </a:r>
            <a:r>
              <a:rPr lang="en-US" sz="3600" b="1" dirty="0" err="1" smtClean="0"/>
              <a:t>Deutschen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sind</a:t>
            </a:r>
            <a:r>
              <a:rPr lang="en-US" sz="3600" b="1" dirty="0" smtClean="0"/>
              <a:t> …. und … . </a:t>
            </a:r>
          </a:p>
          <a:p>
            <a:r>
              <a:rPr lang="en-US" sz="3600" b="1" dirty="0" smtClean="0"/>
              <a:t>2) </a:t>
            </a:r>
            <a:r>
              <a:rPr lang="en-US" sz="3600" b="1" dirty="0" err="1" smtClean="0"/>
              <a:t>Jede</a:t>
            </a:r>
            <a:r>
              <a:rPr lang="en-US" sz="3600" b="1" dirty="0" smtClean="0"/>
              <a:t> ... hat </a:t>
            </a:r>
            <a:r>
              <a:rPr lang="en-US" sz="3600" b="1" dirty="0" err="1" smtClean="0"/>
              <a:t>Nationalhelden</a:t>
            </a:r>
            <a:r>
              <a:rPr lang="en-US" sz="3600" b="1" dirty="0" smtClean="0"/>
              <a:t>. </a:t>
            </a:r>
            <a:endParaRPr lang="ru-RU" sz="3600" b="1" dirty="0" smtClean="0"/>
          </a:p>
          <a:p>
            <a:r>
              <a:rPr lang="en-US" sz="3600" b="1" dirty="0" smtClean="0"/>
              <a:t>3) </a:t>
            </a:r>
            <a:r>
              <a:rPr lang="en-US" sz="3600" b="1" dirty="0" err="1" smtClean="0"/>
              <a:t>Ich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habe</a:t>
            </a:r>
            <a:r>
              <a:rPr lang="en-US" sz="3600" b="1" dirty="0" smtClean="0"/>
              <a:t> … </a:t>
            </a:r>
            <a:r>
              <a:rPr lang="en-US" sz="3600" b="1" dirty="0" err="1" smtClean="0"/>
              <a:t>vor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meiner</a:t>
            </a:r>
            <a:r>
              <a:rPr lang="en-US" sz="3600" b="1" dirty="0" smtClean="0"/>
              <a:t> Mutter. </a:t>
            </a:r>
          </a:p>
          <a:p>
            <a:r>
              <a:rPr lang="en-US" sz="3600" b="1" dirty="0" smtClean="0"/>
              <a:t>4) Die </a:t>
            </a:r>
            <a:r>
              <a:rPr lang="en-US" sz="3600" b="1" dirty="0" err="1" smtClean="0"/>
              <a:t>Russen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sind</a:t>
            </a:r>
            <a:r>
              <a:rPr lang="en-US" sz="3600" b="1" dirty="0" smtClean="0"/>
              <a:t> … und … . </a:t>
            </a:r>
            <a:endParaRPr lang="ru-RU" sz="3600" b="1" dirty="0" smtClean="0"/>
          </a:p>
          <a:p>
            <a:r>
              <a:rPr lang="en-US" sz="3600" b="1" dirty="0" smtClean="0"/>
              <a:t>5) Mir </a:t>
            </a:r>
            <a:r>
              <a:rPr lang="en-US" sz="3600" b="1" dirty="0" err="1" smtClean="0"/>
              <a:t>gefällt</a:t>
            </a:r>
            <a:r>
              <a:rPr lang="en-US" sz="3600" b="1" dirty="0" smtClean="0"/>
              <a:t> die </a:t>
            </a:r>
            <a:r>
              <a:rPr lang="en-US" sz="3600" b="1" dirty="0" err="1" smtClean="0"/>
              <a:t>russische</a:t>
            </a:r>
            <a:r>
              <a:rPr lang="en-US" sz="3600" b="1" dirty="0" smtClean="0"/>
              <a:t> … . </a:t>
            </a:r>
          </a:p>
          <a:p>
            <a:r>
              <a:rPr lang="en-US" sz="3600" b="1" dirty="0" smtClean="0"/>
              <a:t>6) </a:t>
            </a:r>
            <a:r>
              <a:rPr lang="en-US" sz="3600" b="1" dirty="0" err="1" smtClean="0"/>
              <a:t>Meine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Freundin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ist</a:t>
            </a:r>
            <a:r>
              <a:rPr lang="en-US" sz="3600" b="1" dirty="0" smtClean="0"/>
              <a:t> … .</a:t>
            </a:r>
          </a:p>
          <a:p>
            <a:r>
              <a:rPr lang="en-US" sz="3600" b="1" dirty="0" smtClean="0"/>
              <a:t> 7) </a:t>
            </a:r>
            <a:r>
              <a:rPr lang="en-US" sz="3600" b="1" dirty="0" err="1" smtClean="0"/>
              <a:t>Ich</a:t>
            </a:r>
            <a:r>
              <a:rPr lang="en-US" sz="3600" b="1" dirty="0" smtClean="0"/>
              <a:t> bin </a:t>
            </a:r>
            <a:r>
              <a:rPr lang="en-US" sz="3600" b="1" dirty="0" err="1" smtClean="0"/>
              <a:t>sehr</a:t>
            </a:r>
            <a:r>
              <a:rPr lang="en-US" sz="3600" b="1" dirty="0" smtClean="0"/>
              <a:t> … .</a:t>
            </a:r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CH" b="1" dirty="0" smtClean="0">
                <a:solidFill>
                  <a:srgbClr val="C00000"/>
                </a:solidFill>
              </a:rPr>
              <a:t>Erg</a:t>
            </a:r>
            <a:r>
              <a:rPr lang="ru-RU" b="1" dirty="0" err="1" smtClean="0">
                <a:solidFill>
                  <a:srgbClr val="C00000"/>
                </a:solidFill>
              </a:rPr>
              <a:t>ä</a:t>
            </a:r>
            <a:r>
              <a:rPr lang="it-CH" b="1" dirty="0" smtClean="0">
                <a:solidFill>
                  <a:srgbClr val="C00000"/>
                </a:solidFill>
              </a:rPr>
              <a:t>nzen Sie diese S</a:t>
            </a:r>
            <a:r>
              <a:rPr lang="ru-RU" b="1" dirty="0" err="1" smtClean="0">
                <a:solidFill>
                  <a:srgbClr val="C00000"/>
                </a:solidFill>
              </a:rPr>
              <a:t>ä</a:t>
            </a:r>
            <a:r>
              <a:rPr lang="it-CH" b="1" dirty="0" smtClean="0">
                <a:solidFill>
                  <a:srgbClr val="C00000"/>
                </a:solidFill>
              </a:rPr>
              <a:t>tze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/>
              <a:t>                                                Nation          Küche</a:t>
            </a:r>
          </a:p>
          <a:p>
            <a:pPr algn="ctr">
              <a:buNone/>
            </a:pPr>
            <a:endParaRPr lang="de-DE" b="1" dirty="0" smtClean="0"/>
          </a:p>
          <a:p>
            <a:pPr>
              <a:buNone/>
            </a:pPr>
            <a:r>
              <a:rPr lang="de-DE" b="1" dirty="0" smtClean="0"/>
              <a:t>Volk           Hymne     Bräuche             Wappen</a:t>
            </a:r>
          </a:p>
          <a:p>
            <a:pPr algn="ctr">
              <a:buNone/>
            </a:pPr>
            <a:endParaRPr lang="de-DE" b="1" dirty="0" smtClean="0"/>
          </a:p>
          <a:p>
            <a:pPr algn="ctr">
              <a:buNone/>
            </a:pPr>
            <a:endParaRPr lang="de-DE" b="1" dirty="0" smtClean="0"/>
          </a:p>
          <a:p>
            <a:pPr>
              <a:buNone/>
            </a:pPr>
            <a:r>
              <a:rPr lang="de-DE" b="1" dirty="0" smtClean="0"/>
              <a:t>Nationalhelden          Flagge                 Geschichte 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C00000"/>
                </a:solidFill>
              </a:rPr>
              <a:t>Diagramm 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rot="16200000" flipH="1">
            <a:off x="4929190" y="3071810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072066" y="300037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6200000" flipH="1">
            <a:off x="4143372" y="3643314"/>
            <a:ext cx="185738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3428992" y="3857628"/>
            <a:ext cx="164307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3714744" y="3286124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10800000" flipV="1">
            <a:off x="2643174" y="3000372"/>
            <a:ext cx="135732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>
            <a:off x="2321703" y="3393281"/>
            <a:ext cx="1785950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10800000" flipV="1">
            <a:off x="1928794" y="2928934"/>
            <a:ext cx="185738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600" b="1" dirty="0" smtClean="0"/>
              <a:t>pünktlich                ordentlich</a:t>
            </a:r>
          </a:p>
          <a:p>
            <a:r>
              <a:rPr lang="de-DE" sz="3600" b="1" dirty="0" err="1" smtClean="0"/>
              <a:t>fleissig</a:t>
            </a:r>
            <a:r>
              <a:rPr lang="de-DE" sz="3600" b="1" dirty="0" smtClean="0"/>
              <a:t>                     kühl</a:t>
            </a:r>
          </a:p>
          <a:p>
            <a:r>
              <a:rPr lang="de-DE" sz="3600" b="1" dirty="0" smtClean="0"/>
              <a:t>zuverlässig             verschlossen</a:t>
            </a:r>
          </a:p>
          <a:p>
            <a:r>
              <a:rPr lang="de-DE" sz="3600" b="1" dirty="0" smtClean="0"/>
              <a:t>pfiffig                      diszipliniert</a:t>
            </a:r>
          </a:p>
          <a:p>
            <a:r>
              <a:rPr lang="de-DE" sz="3600" b="1" dirty="0" smtClean="0"/>
              <a:t>sparsam                   lebenslustig</a:t>
            </a:r>
          </a:p>
          <a:p>
            <a:pPr>
              <a:buNone/>
            </a:pPr>
            <a:endParaRPr lang="de-DE" sz="3600" b="1" dirty="0" smtClean="0"/>
          </a:p>
          <a:p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FF0000"/>
                </a:solidFill>
              </a:rPr>
              <a:t>Wie sind die Deutschen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3140967"/>
            <a:ext cx="7408333" cy="298519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b="1" dirty="0" smtClean="0"/>
              <a:t>Ü</a:t>
            </a:r>
            <a:r>
              <a:rPr lang="de-DE" b="1" dirty="0" err="1" smtClean="0"/>
              <a:t>bung</a:t>
            </a:r>
            <a:r>
              <a:rPr lang="de-DE" b="1" dirty="0" smtClean="0"/>
              <a:t> 2, Seite 62.</a:t>
            </a:r>
          </a:p>
          <a:p>
            <a:pPr marL="457200" indent="-457200">
              <a:buFont typeface="+mj-lt"/>
              <a:buAutoNum type="arabicPeriod"/>
            </a:pPr>
            <a:r>
              <a:rPr lang="de-DE" b="1" dirty="0" smtClean="0"/>
              <a:t> </a:t>
            </a:r>
            <a:r>
              <a:rPr lang="ru-RU" b="1" dirty="0" smtClean="0"/>
              <a:t>Ü</a:t>
            </a:r>
            <a:r>
              <a:rPr lang="de-DE" b="1" dirty="0" err="1" smtClean="0"/>
              <a:t>bung</a:t>
            </a:r>
            <a:r>
              <a:rPr lang="de-DE" b="1" dirty="0" smtClean="0"/>
              <a:t> 6, Seite 64.</a:t>
            </a:r>
          </a:p>
          <a:p>
            <a:pPr marL="457200" indent="-457200">
              <a:buFont typeface="+mj-lt"/>
              <a:buAutoNum type="arabicPeriod"/>
            </a:pPr>
            <a:r>
              <a:rPr lang="de-DE" b="1" dirty="0" smtClean="0"/>
              <a:t> Lernen Aktiv</a:t>
            </a:r>
            <a:endParaRPr lang="ru-RU" b="1" dirty="0" smtClean="0"/>
          </a:p>
          <a:p>
            <a:pPr marL="457200" indent="-457200">
              <a:buFont typeface="+mj-lt"/>
              <a:buAutoNum type="arabicPeriod"/>
            </a:pP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Hausaufgabe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06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err="1">
                <a:solidFill>
                  <a:srgbClr val="FF0000"/>
                </a:solidFill>
              </a:rPr>
              <a:t>Danke</a:t>
            </a:r>
            <a:r>
              <a:rPr lang="en-US" sz="8800" b="1" dirty="0">
                <a:solidFill>
                  <a:srgbClr val="FF0000"/>
                </a:solidFill>
              </a:rPr>
              <a:t> </a:t>
            </a:r>
            <a:r>
              <a:rPr lang="en-US" sz="8800" b="1" dirty="0" err="1">
                <a:solidFill>
                  <a:srgbClr val="FF0000"/>
                </a:solidFill>
              </a:rPr>
              <a:t>schön</a:t>
            </a:r>
            <a:r>
              <a:rPr lang="en-US" sz="8800" dirty="0">
                <a:solidFill>
                  <a:srgbClr val="FF0000"/>
                </a:solidFill>
              </a:rPr>
              <a:t>!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891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654</TotalTime>
  <Words>126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   Bundesländer, Was Neues? Thema:Die deutsche Nation</vt:lpstr>
      <vt:lpstr>Deutsche Hymne</vt:lpstr>
      <vt:lpstr>Презентация PowerPoint</vt:lpstr>
      <vt:lpstr>Ergänzen Sie diese Sätze </vt:lpstr>
      <vt:lpstr>Diagramm </vt:lpstr>
      <vt:lpstr>Wie sind die Deutschen</vt:lpstr>
      <vt:lpstr> Hausaufgabe</vt:lpstr>
      <vt:lpstr>Danke schön!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Катя</dc:creator>
  <cp:lastModifiedBy>Галина</cp:lastModifiedBy>
  <cp:revision>45</cp:revision>
  <dcterms:created xsi:type="dcterms:W3CDTF">2012-01-12T15:27:31Z</dcterms:created>
  <dcterms:modified xsi:type="dcterms:W3CDTF">2023-09-23T08:48:33Z</dcterms:modified>
</cp:coreProperties>
</file>