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59" r:id="rId5"/>
    <p:sldId id="271" r:id="rId6"/>
    <p:sldId id="262" r:id="rId7"/>
    <p:sldId id="268" r:id="rId8"/>
    <p:sldId id="269" r:id="rId9"/>
    <p:sldId id="263" r:id="rId10"/>
    <p:sldId id="267" r:id="rId11"/>
    <p:sldId id="264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7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3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0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5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9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8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8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6B46-6C9A-4848-B0F5-35FB20C86F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2564" y="347809"/>
            <a:ext cx="4044778" cy="1865187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15708" y="753180"/>
            <a:ext cx="1112108" cy="105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24548" y="753180"/>
            <a:ext cx="351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+ 2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35748" y="347809"/>
            <a:ext cx="4044778" cy="1865187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25137" y="717183"/>
            <a:ext cx="1112108" cy="105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4609" y="760188"/>
            <a:ext cx="351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- 2</a:t>
            </a:r>
          </a:p>
        </p:txBody>
      </p:sp>
      <p:pic>
        <p:nvPicPr>
          <p:cNvPr id="15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4" y="2360989"/>
            <a:ext cx="10175616" cy="24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2368" y="138500"/>
            <a:ext cx="261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</a:p>
        </p:txBody>
      </p:sp>
    </p:spTree>
    <p:extLst>
      <p:ext uri="{BB962C8B-B14F-4D97-AF65-F5344CB8AC3E}">
        <p14:creationId xmlns:p14="http://schemas.microsoft.com/office/powerpoint/2010/main" val="117754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68611" cy="1325563"/>
          </a:xfrm>
        </p:spPr>
        <p:txBody>
          <a:bodyPr/>
          <a:lstStyle/>
          <a:p>
            <a:r>
              <a:rPr lang="ru-RU" b="1" dirty="0"/>
              <a:t>С. 34.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78" y="197708"/>
            <a:ext cx="4189998" cy="640074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091111" y="3302679"/>
            <a:ext cx="1515762" cy="650789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s623929.vk.me/v623929839/2973f/hByy0KcUfz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740" y="1964773"/>
            <a:ext cx="2813172" cy="30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err="1">
                <a:solidFill>
                  <a:srgbClr val="FF0000"/>
                </a:solidFill>
              </a:rPr>
              <a:t>Вычислялкино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72" y="1367179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933" y="1482291"/>
            <a:ext cx="1067602" cy="94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://www.playing-field.ru/img/2015/051806/41369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69" y="2323548"/>
            <a:ext cx="3976382" cy="41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5870" y="2648564"/>
            <a:ext cx="33045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4+2=</a:t>
            </a:r>
          </a:p>
          <a:p>
            <a:r>
              <a:rPr lang="ru-RU" sz="4000" dirty="0"/>
              <a:t>6+2=</a:t>
            </a:r>
          </a:p>
          <a:p>
            <a:r>
              <a:rPr lang="ru-RU" sz="4000" dirty="0"/>
              <a:t>8+2=</a:t>
            </a:r>
          </a:p>
          <a:p>
            <a:r>
              <a:rPr lang="ru-RU" sz="4000" dirty="0"/>
              <a:t>9-2=</a:t>
            </a:r>
          </a:p>
          <a:p>
            <a:r>
              <a:rPr lang="ru-RU" sz="4000" dirty="0"/>
              <a:t>7-2=</a:t>
            </a:r>
          </a:p>
          <a:p>
            <a:r>
              <a:rPr lang="ru-RU" sz="4000" dirty="0"/>
              <a:t>6-2=</a:t>
            </a:r>
          </a:p>
          <a:p>
            <a:r>
              <a:rPr lang="ru-RU" sz="40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3265" y="2644711"/>
            <a:ext cx="82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3265" y="3296675"/>
            <a:ext cx="82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265" y="3923910"/>
            <a:ext cx="82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3265" y="4495223"/>
            <a:ext cx="82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122458"/>
            <a:ext cx="82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1984" y="5122458"/>
            <a:ext cx="82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5752983"/>
            <a:ext cx="82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4</a:t>
            </a:r>
          </a:p>
        </p:txBody>
      </p:sp>
      <p:sp>
        <p:nvSpPr>
          <p:cNvPr id="6" name="Овал 5"/>
          <p:cNvSpPr/>
          <p:nvPr/>
        </p:nvSpPr>
        <p:spPr>
          <a:xfrm>
            <a:off x="10617706" y="5785366"/>
            <a:ext cx="691978" cy="67550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17706" y="5787326"/>
            <a:ext cx="691978" cy="6755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61E80C-4EAE-44CB-A1B8-CC900E99BE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3708" r="14173" b="4865"/>
          <a:stretch/>
        </p:blipFill>
        <p:spPr bwMode="auto">
          <a:xfrm>
            <a:off x="2401814" y="306402"/>
            <a:ext cx="7388371" cy="5943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013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2D60BD-C7C9-4AF2-BD77-BB20E122F3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3398" r="15187" b="5143"/>
          <a:stretch/>
        </p:blipFill>
        <p:spPr bwMode="auto">
          <a:xfrm>
            <a:off x="3062187" y="572272"/>
            <a:ext cx="6316704" cy="5442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009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2564" y="347809"/>
            <a:ext cx="4044778" cy="1865187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15708" y="753180"/>
            <a:ext cx="1112108" cy="105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24548" y="753180"/>
            <a:ext cx="351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+ 2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35748" y="347809"/>
            <a:ext cx="4044778" cy="1865187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25137" y="717183"/>
            <a:ext cx="1112108" cy="105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4609" y="760188"/>
            <a:ext cx="351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- 2</a:t>
            </a:r>
          </a:p>
        </p:txBody>
      </p:sp>
      <p:pic>
        <p:nvPicPr>
          <p:cNvPr id="15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4" y="2360989"/>
            <a:ext cx="10175616" cy="24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1081" y="3328086"/>
            <a:ext cx="192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Геометрическая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Числовая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2105" y="3189586"/>
            <a:ext cx="192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</a:rPr>
              <a:t>Считалкино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Присчитай-ка, отсчитай-ка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57287" y="3328086"/>
            <a:ext cx="192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Задачкино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Вычислялкино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0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20" y="1702476"/>
            <a:ext cx="8703707" cy="20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Числовая</a:t>
            </a: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5" y="280318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pb.su/uploads/ipbsu/podarizhizn/post-11-1328949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52" y="1690688"/>
            <a:ext cx="4380490" cy="438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5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err="1">
                <a:solidFill>
                  <a:srgbClr val="FF0000"/>
                </a:solidFill>
              </a:rPr>
              <a:t>Считалкино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97" y="174478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.advertology.ru/aimages/2013/05/27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58" y="1455863"/>
            <a:ext cx="3942045" cy="312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cs32.babysfera.ru/e/c/8/f/12547734.23796365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 bwMode="auto">
          <a:xfrm>
            <a:off x="4251640" y="1550216"/>
            <a:ext cx="2842179" cy="26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pb.su/uploads/ipbsu/podarizhizn/post-11-1328949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6" y="4693306"/>
            <a:ext cx="1672701" cy="167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71" y="4980198"/>
            <a:ext cx="678935" cy="678935"/>
          </a:xfrm>
          <a:prstGeom prst="rect">
            <a:avLst/>
          </a:prstGeom>
        </p:spPr>
      </p:pic>
      <p:pic>
        <p:nvPicPr>
          <p:cNvPr id="9" name="Picture 4" descr="http://cs629315.vk.me/v629315801/a24a/xFh-zmd0z3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70" y="4742701"/>
            <a:ext cx="1680989" cy="168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48" y="4987416"/>
            <a:ext cx="678935" cy="678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63" y="4748626"/>
            <a:ext cx="1576636" cy="1821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04" y="5047059"/>
            <a:ext cx="678935" cy="678935"/>
          </a:xfrm>
          <a:prstGeom prst="rect">
            <a:avLst/>
          </a:prstGeom>
        </p:spPr>
      </p:pic>
      <p:pic>
        <p:nvPicPr>
          <p:cNvPr id="13" name="Picture 2" descr="http://www.playing-field.ru/img/2015/051806/41369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839" y="4858354"/>
            <a:ext cx="1604308" cy="16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009203"/>
            <a:ext cx="678935" cy="678935"/>
          </a:xfrm>
          <a:prstGeom prst="rect">
            <a:avLst/>
          </a:prstGeom>
        </p:spPr>
      </p:pic>
      <p:pic>
        <p:nvPicPr>
          <p:cNvPr id="15" name="Picture 2" descr="http://cs623929.vk.me/v623929839/2973f/hByy0KcUfz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07" y="4742701"/>
            <a:ext cx="1486239" cy="16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73" y="5019754"/>
            <a:ext cx="678935" cy="67893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7633363" y="4577453"/>
            <a:ext cx="281057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5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err="1">
                <a:solidFill>
                  <a:srgbClr val="FF0000"/>
                </a:solidFill>
              </a:rPr>
              <a:t>Считалкино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97" y="174478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.advertology.ru/aimages/2013/05/27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59" y="1455863"/>
            <a:ext cx="3942045" cy="312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cs32.babysfera.ru/e/c/8/f/12547734.23796365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 bwMode="auto">
          <a:xfrm>
            <a:off x="439447" y="1299959"/>
            <a:ext cx="2842179" cy="26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pb.su/uploads/ipbsu/podarizhizn/post-11-1328949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6" y="4693306"/>
            <a:ext cx="1672701" cy="167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71" y="4980198"/>
            <a:ext cx="678935" cy="678935"/>
          </a:xfrm>
          <a:prstGeom prst="rect">
            <a:avLst/>
          </a:prstGeom>
        </p:spPr>
      </p:pic>
      <p:pic>
        <p:nvPicPr>
          <p:cNvPr id="9" name="Picture 4" descr="http://cs629315.vk.me/v629315801/a24a/xFh-zmd0z3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70" y="4742701"/>
            <a:ext cx="1680989" cy="168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48" y="4987416"/>
            <a:ext cx="678935" cy="678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63" y="4748626"/>
            <a:ext cx="1576636" cy="1821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04" y="5047059"/>
            <a:ext cx="678935" cy="678935"/>
          </a:xfrm>
          <a:prstGeom prst="rect">
            <a:avLst/>
          </a:prstGeom>
        </p:spPr>
      </p:pic>
      <p:pic>
        <p:nvPicPr>
          <p:cNvPr id="13" name="Picture 2" descr="http://www.playing-field.ru/img/2015/051806/41369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839" y="4858354"/>
            <a:ext cx="1604308" cy="16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009203"/>
            <a:ext cx="678935" cy="678935"/>
          </a:xfrm>
          <a:prstGeom prst="rect">
            <a:avLst/>
          </a:prstGeom>
        </p:spPr>
      </p:pic>
      <p:pic>
        <p:nvPicPr>
          <p:cNvPr id="15" name="Picture 2" descr="http://cs623929.vk.me/v623929839/2973f/hByy0KcUfz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07" y="4742701"/>
            <a:ext cx="1486239" cy="16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73" y="5019754"/>
            <a:ext cx="678935" cy="67893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575870" y="4577453"/>
            <a:ext cx="281057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7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Присчитай-ка, отсчитай-ка</a:t>
            </a: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72" y="1367179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s629315.vk.me/v629315801/a24a/xFh-zmd0z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58" y="2007870"/>
            <a:ext cx="4075294" cy="40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050" y="3204498"/>
            <a:ext cx="2011679" cy="2703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4729" y="3581976"/>
            <a:ext cx="4697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/>
              <a:t>С. 94. </a:t>
            </a:r>
          </a:p>
        </p:txBody>
      </p:sp>
    </p:spTree>
    <p:extLst>
      <p:ext uri="{BB962C8B-B14F-4D97-AF65-F5344CB8AC3E}">
        <p14:creationId xmlns:p14="http://schemas.microsoft.com/office/powerpoint/2010/main" val="89679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033" y="644891"/>
            <a:ext cx="8118479" cy="4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9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9" y="611243"/>
            <a:ext cx="8543560" cy="48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0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err="1">
                <a:solidFill>
                  <a:srgbClr val="FF0000"/>
                </a:solidFill>
              </a:rPr>
              <a:t>Задачкино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72" y="1367179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kira-scrap.ru/KATALOG/MULTY_NASCHI/1/0_8b0ee_6d387339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3" y="1623311"/>
            <a:ext cx="4156097" cy="43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933" y="1482291"/>
            <a:ext cx="1067602" cy="94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8" name="Picture 4" descr="http://mo.astrobl.ru/selochagan/sites/mo.astrobl.ru.selochagan/files/u96/elka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365" y="2966089"/>
            <a:ext cx="2650123" cy="342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ywishlist.ru/pic/i/wish/orig/000/960/66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18" y="4585505"/>
            <a:ext cx="1540009" cy="14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09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54</Words>
  <Application>Microsoft Office PowerPoint</Application>
  <PresentationFormat>Широкоэкранный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Числовая</vt:lpstr>
      <vt:lpstr>Считалкино</vt:lpstr>
      <vt:lpstr>Считалкино</vt:lpstr>
      <vt:lpstr>Присчитай-ка, отсчитай-ка</vt:lpstr>
      <vt:lpstr>Презентация PowerPoint</vt:lpstr>
      <vt:lpstr>Презентация PowerPoint</vt:lpstr>
      <vt:lpstr>Задачкино</vt:lpstr>
      <vt:lpstr>С. 34.</vt:lpstr>
      <vt:lpstr>Вычислялкино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User-OK!</dc:creator>
  <cp:lastModifiedBy>VoVaN.R</cp:lastModifiedBy>
  <cp:revision>32</cp:revision>
  <dcterms:created xsi:type="dcterms:W3CDTF">2015-11-14T13:36:56Z</dcterms:created>
  <dcterms:modified xsi:type="dcterms:W3CDTF">2023-09-04T11:40:34Z</dcterms:modified>
</cp:coreProperties>
</file>