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87" r:id="rId3"/>
    <p:sldId id="278" r:id="rId4"/>
    <p:sldId id="288" r:id="rId5"/>
    <p:sldId id="289" r:id="rId6"/>
    <p:sldId id="290" r:id="rId7"/>
    <p:sldId id="280" r:id="rId8"/>
    <p:sldId id="283" r:id="rId9"/>
    <p:sldId id="285" r:id="rId10"/>
    <p:sldId id="274" r:id="rId11"/>
    <p:sldId id="275" r:id="rId12"/>
    <p:sldId id="276" r:id="rId13"/>
    <p:sldId id="277" r:id="rId14"/>
    <p:sldId id="29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4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9D34FE-2C8D-46D5-9A92-9460C8245C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8B0C599-99C1-441E-A6AF-FDAC049136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DC2E75-B28B-4766-B7D5-A4BF0E04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1E17-1860-4CA8-BFA7-29D138270A97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3F5E6CD-AFF7-4713-AA6A-41ED2351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1DC9F92-BACC-4664-AFE7-D3FC5BB95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5C8E-F35F-4D99-8C2D-56EE7094C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029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05E2DA-1E2F-4B0D-9332-237E6997D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161274D-8C91-49F6-A540-1036AB368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998552A-740A-40DB-86C2-7AF336AB2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1E17-1860-4CA8-BFA7-29D138270A97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74BF28F-CDE3-48D2-B93B-90866CD33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C63137F-D4A5-48C8-B76C-CCDE7DE0E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5C8E-F35F-4D99-8C2D-56EE7094C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07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3BDE785-D89E-4C00-BAD2-E40B1190C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D7F1F44-5B73-44C9-92D8-C5718B656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363C01B-0593-44A9-A57F-9B8581171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1E17-1860-4CA8-BFA7-29D138270A97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80B393-3DBB-4F93-A39A-2CE57B682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86795C8-CE42-4D8D-995D-E3BBCF266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5C8E-F35F-4D99-8C2D-56EE7094C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317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A7B6DB-9C1C-4F21-8955-EFF187234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D0EC5B8-E247-4BBC-A655-94F970CED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938B709-271C-4197-B78E-31FC6BFAB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1E17-1860-4CA8-BFA7-29D138270A97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1EBD79F-0681-4B14-863C-486A1983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35C9C7C-01C1-485A-98DE-137B7A7ED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5C8E-F35F-4D99-8C2D-56EE7094C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809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F21D5B-77A4-4D9E-8627-EB2C63E5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F3EBA83-77A0-445C-B371-A0D0B5CC0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4678015-3EFA-49F9-BC01-EC0136B50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1E17-1860-4CA8-BFA7-29D138270A97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97F8808-C5CC-4AA8-AC20-6C4911EE4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6EB3917-9142-4804-A878-019F8D2CD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5C8E-F35F-4D99-8C2D-56EE7094C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93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B26A46-0AD4-4E6D-9A72-01DA016CC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E9C0694-E1C3-4207-AEB8-217F04DF34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A040AA4-E22F-4182-9894-C31588B42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75105F6-7A2E-4375-B341-33BB5AE47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1E17-1860-4CA8-BFA7-29D138270A97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E236D15-82D7-425D-B7AA-5EED4876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FF8B840-4AED-4418-B804-1948F1061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5C8E-F35F-4D99-8C2D-56EE7094C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497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9CDAFC-6E82-4901-85FA-CEE705EC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4E10CE3-8534-46F2-96E4-AF3DA8A5F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E7BD6E1-C817-4958-A29D-804178EED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D87DF92-E0AF-42AE-AD0F-33837CE869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3028F97-7422-411D-859C-A1D9727D0E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BB03062-3E60-435E-9F70-D73481A5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1E17-1860-4CA8-BFA7-29D138270A97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5589AA8-F8E0-4AB1-8405-AE22A78F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D4BD055-15C6-4B97-897F-B390F2735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5C8E-F35F-4D99-8C2D-56EE7094C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770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4FDE19-C925-4A49-9990-2EB1751FB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FCEFE04-374F-4D42-9F7D-B99748E0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1E17-1860-4CA8-BFA7-29D138270A97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817FEE2-9533-4CA7-AFA5-DDC92467B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BBAD42B-0509-414F-ADBD-CA7313337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5C8E-F35F-4D99-8C2D-56EE7094C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532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02184D9-151B-4B51-AD5F-A987F08C9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1E17-1860-4CA8-BFA7-29D138270A97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030BEE7-4F6B-4793-80A0-96C734791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A0E2104-4DA4-4BD9-B757-BAFE0E9FB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5C8E-F35F-4D99-8C2D-56EE7094C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983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06FB87-2C2D-4A4C-8D3C-59E4B1409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54A7564-727B-4740-B2C5-CF88A92E1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43F520B-AC01-44F5-B861-2F219162E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A04200D-C4B5-4242-ABE6-2381BB32C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1E17-1860-4CA8-BFA7-29D138270A97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2A2A898-DC10-45AE-AAB0-6AB1558DC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1FCB5EB-8EDE-4421-9B03-3DC459879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5C8E-F35F-4D99-8C2D-56EE7094C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030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CC5527-D92E-42C9-9205-583271B91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A9B55E1-887D-4F29-8518-D80B1E6E34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D5071E3-B1EA-4943-8E77-02E9587C51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DF96CB9-AA32-4975-B5AB-A23F97E41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51E17-1860-4CA8-BFA7-29D138270A97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FD37054-FF6C-4D27-BBC8-1D1B8698A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F77EECD-8F37-49D2-BDD2-9459D7C7E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95C8E-F35F-4D99-8C2D-56EE7094C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070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B88907-82E6-417E-A87C-7914C7DA7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0DAB63A-85FB-4AC6-99D2-ACAA3FC25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02C7D9-E3E9-4305-9F67-709E7793C7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51E17-1860-4CA8-BFA7-29D138270A97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3001D11-32EE-42A7-97C7-EBDC4260FB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2BE337B-FA68-4286-8FCD-791496E86F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95C8E-F35F-4D99-8C2D-56EE7094C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26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2D29268-7949-474D-9B8A-565E02800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2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049B584-5F77-4954-8E02-627455967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8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C50B5EF-C77F-4814-A69B-29D639208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4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2B64CC8-7BAE-4A24-86D4-911DDD31C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7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365B2E6-BEB6-43CB-88CF-D77A11C86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0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2D29268-7949-474D-9B8A-565E02800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1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F6F4F6F-E417-432B-8414-CD1CE9627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5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139382D-7273-4D71-BB95-DFC357BEC9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8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047488B-F7F7-45D3-9FA4-0456A38A55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2192000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1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1D9BE0C-BFD7-4716-B6CB-41BCD638A2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" y="0"/>
            <a:ext cx="12189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0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455E9BE-5968-4AF3-BFEF-28B513445B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" y="0"/>
            <a:ext cx="12189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9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CB56E41-D212-43C2-A779-0745ECFAD2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" y="0"/>
            <a:ext cx="12189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0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06520EA-F813-4201-9E12-8EA30D698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7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35B3706-4276-4757-B6EC-EA76DC0DA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" y="0"/>
            <a:ext cx="12190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9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 Погодина</dc:creator>
  <cp:lastModifiedBy>Анна Николаевана</cp:lastModifiedBy>
  <cp:revision>8</cp:revision>
  <dcterms:created xsi:type="dcterms:W3CDTF">2023-04-03T00:35:16Z</dcterms:created>
  <dcterms:modified xsi:type="dcterms:W3CDTF">2023-04-04T06:16:31Z</dcterms:modified>
</cp:coreProperties>
</file>