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93" r:id="rId11"/>
    <p:sldId id="266" r:id="rId12"/>
    <p:sldId id="290" r:id="rId13"/>
    <p:sldId id="267" r:id="rId14"/>
    <p:sldId id="268" r:id="rId15"/>
    <p:sldId id="269" r:id="rId16"/>
    <p:sldId id="270" r:id="rId17"/>
    <p:sldId id="292" r:id="rId18"/>
    <p:sldId id="282" r:id="rId19"/>
    <p:sldId id="294" r:id="rId20"/>
    <p:sldId id="281" r:id="rId21"/>
    <p:sldId id="272" r:id="rId22"/>
    <p:sldId id="273" r:id="rId23"/>
    <p:sldId id="274" r:id="rId24"/>
    <p:sldId id="275" r:id="rId25"/>
    <p:sldId id="276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C1700F1-AC41-41C3-B3C1-6F7E6084F64C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9281BB-25AC-4DA7-86B9-56BE6CEDF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3A0521-4BBE-4829-9981-B89EC09D0F83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F4CEA-2D05-43BA-BAC7-C04011C6E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BF76F-93AD-496F-A1D0-0B7C94C1FF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1875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7191-D4C9-408E-8A68-E7A0C3AB45EA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E1B0-DB26-4E99-A718-3B3C0191E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2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93B9-7DFF-4948-9C5A-3C84EFF1E3EE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35DC-2D8F-4242-9828-7D4EE8A37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3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7A28-228F-40B9-BC46-332B84728D32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F757-6720-474A-A299-E0A9F4679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9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CD33-08BD-4C98-AABB-F2188EE455FC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9D38-E541-4EBB-BD03-E5FD566F8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0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1EC9-9F20-40C5-AE38-473687FD9CF8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C2D5-2AB6-4185-9FB1-F2EA5980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4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945D2-ACBF-477A-AC01-627E2CD877D1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1A89-AB19-4554-8AD8-3FE69CD8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3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4C9B-FB89-4FCB-9C3C-3AF8C43E55A7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4107-E50D-4935-8F10-36DE822DC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34C6-0A5D-4864-B310-DDE55FA7A059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1532-DB2A-477C-95FF-48830A81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8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1567-0ED4-46C3-89B7-828B626F05B0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E131-B1B9-4255-B083-8EAE08855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2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FBF9-9767-424C-A803-991749FF0A67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B6DC-83C8-4A49-9ECB-C0784EFF6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C771-4ECE-4A21-A276-0680B9E582B8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7B76-B579-4921-A77C-C0B1905B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2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D488E-9B0A-407A-A729-EF71EC0C5E90}" type="datetimeFigureOut">
              <a:rPr lang="ru-RU"/>
              <a:pPr>
                <a:defRPr/>
              </a:pPr>
              <a:t>11.09.23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19B9D-D166-48B4-8445-19FC5A7D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8072438" cy="6286500"/>
          </a:xfrm>
        </p:spPr>
        <p:txBody>
          <a:bodyPr/>
          <a:lstStyle/>
          <a:p>
            <a:pPr eaLnBrk="1" hangingPunct="1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Организация  внеурочной деятельности в младших классах на примере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кружка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Автор: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Карабан Инга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Анатольевна,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МБОУ «Гимназия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Куранах»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                                                                                               </a:t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" b="67086"/>
          <a:stretch/>
        </p:blipFill>
        <p:spPr bwMode="auto">
          <a:xfrm>
            <a:off x="497313" y="1412776"/>
            <a:ext cx="8574482" cy="43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179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заявлений о выборе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05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9581"/>
              </p:ext>
            </p:extLst>
          </p:nvPr>
        </p:nvGraphicFramePr>
        <p:xfrm>
          <a:off x="323528" y="1268760"/>
          <a:ext cx="8712968" cy="5486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9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скоростного выхода в Интернет (скорость канала выше 128 кб\с) (да \ нет)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учеников на 1 компьютер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локальных сетей в учреждении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терминалов, с которых имеется выход в Интернет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компьютерных классов, в том числе лингафонный кабинет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них рабочих мест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персональных ЭВМ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используется в учебных целях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персональных ноутбуков, планшетов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мультимедийных проекторов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интерактивных досок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дистанционного обучения (да/нет)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единиц множительной техники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копир – 10, принтер - 22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универсальной лекционной аудитории (да/нет)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Ведется ли в ОУ электронный дневник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электронных учебников, электронных дисков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217766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Таблица 1-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Анализ компьютерной и технологической инфраструктуры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57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4969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Последовательность этапов формирования ИКТ-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компететности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информации.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Управление информацией.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Доступ к информации.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Интеграция информации.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Оценка информации.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информации.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Передача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274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1 класс.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овладение младшими школьниками навыками работы на компьютере и освоение основ проектно-творческой деятельности через создание мультипликационных фильмов в программе «Конструктор мультфильмов и комиксов «Мои любимые герои».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мышления и творческих способностей;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мышления и творческого воображения;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эстетическое воспитание учащихся;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привитие любви к искусству.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40" y="260648"/>
            <a:ext cx="87806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2 класс.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овладение младшими школьниками навыками работы на компьютере, умением работать с различными видами информации и освоение основ проектно-творческой деятельности через создание проектов мультипликационных сказок в программе «Конструктор мультфильмов «Мульти-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Пульти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использовать компьютерную грамотность в практической деятельности;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мышления и творческих способностей;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использовать компьютер тогда, когда его использование эффективно;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мышления и творческого воображения.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3 класс.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данной программы состоит в том, что робототехника в школе представляет учащимся технологии 21 века, способствует развитию их коммуникативных способностей, развивает навыки взаимодействия, самостоятельности при принятии решений, раскрывает их творческий потенциал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программы: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конструирования, моделирования, элементарного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программирования.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 решению   творческих,   нестандартных   ситуаций 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практике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при конструировании и моделировании объектов окружающей действительности;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учащихся, умения работать в группе, умения аргументировано представлять результаты своей деятельности,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отстаивать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точку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 4 класс.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принятой Министерством образования РФ «Концепции о модификации образования» отмечено, что современные тенденции требуют более раннего внедрения изучения компьютеров и компьютерных технологий в учебный процесс.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программы является овладение младшими школьниками навыками работы на компьютере, умением работать с различными видами информации и освоение основ проектно-творческой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издательское дело) в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использовать компьютерную грамотность в практической деятельности;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мышления и творческих способностей;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мышления и творческого воображения;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эстетическое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Формируются навыки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необходимые для жизни и работы в современном высокотехнологичном обществе. Обучающиеся приобретут опыт работы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гипермедийными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информационными объектами, в которых объединяются текст, наглядно-графические изображения, цифровые данные, неподвижные и движущиеся изображения, звук, ссылки и базы данных и которые могут передаваться как устно, так и с помощью телекоммуникационных технологий или размещаться в Интернете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79257"/>
              </p:ext>
            </p:extLst>
          </p:nvPr>
        </p:nvGraphicFramePr>
        <p:xfrm>
          <a:off x="0" y="1844824"/>
          <a:ext cx="9036501" cy="44330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4041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411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 И.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Регулятивные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УУД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Познавательные УУД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Коммуникативные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УУД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Самостоятельно  формулирует задание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Выбирает для выполнения определённой задачи различные средства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Осуществляет  итоговый и пошаговый  контроль результатов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Оценивает результаты  собственной деятельности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Ставит цель собственной  познавательной деятельности  и  удерживает  её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Планирует  собственную внеурочную  деятельность  с опорой на дополнительную литературу  и другие источники информации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Регулирует  собственную деятельность, связанную  с бытовыми  жизненными ситуациями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Сопоставляет  и  отбирает  информацию,  полученную  из  различных  источников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  логичные рассуждения,  анализирует,  сравнивает,  группирует  различные объекты, явления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Самостоятельно  делает  выводы, перерабатывает информацию,  представляет  её  в виде  схем,  моделей,  таблиц,  сообщений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Владеет диалоговой формой речи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Читает вслух и про себя тексты  книг,  понимает прочитанное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Отстаивает  свою точку  зрения,  имеет собственное  мнение и позицию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Критично относится к  своему мнению,  учитывает разные мнения  и  стремится  к  координации различных позиций  в паре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Участвует в роботе группы,  выполняет  свою  часть  обязанностей,  учитывая общий план  действий   и  конечную  цель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Осуществляет  самоконтроль,  взаимоконтроль  и взаимопомощь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Адекватно использует речевые средства  для решения коммуникативных  задач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83">
                <a:tc>
                  <a:txBody>
                    <a:bodyPr/>
                    <a:lstStyle/>
                    <a:p>
                      <a:pPr marL="1371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Васенёва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909" y="116632"/>
            <a:ext cx="88505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результатов  1 класс Внеурочная деятельность «Пиксель»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проведения: стартовая (С)-15.12.2015г., итоговая (И)-15.05.2016г.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Необходимый уровень – 1 балл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 – 2 балл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Повышенный уровень – 3 балла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Регулятивные УУД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Низкий	 -0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Средний -18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Высокий -7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УУД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Низкий	 -0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Средний -18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Высокий -7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УУД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Низкий	 -0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Средний -18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Высокий -7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Итогом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занятий является защита проекта- мультфильм. В течение года была создана 6 проектов мультфильмов: «День Учителя», «Новый год», «Сказка», «День защитников Отечества», «Праздник весны», «Ура! Лето!» Защита организована в форме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мультфестиваля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  Лучшие проекты – Корнева Т., Гребенникова А., Гаврилина Д., Кручинина Д.,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Кайгародова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А., Костенко Г.,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Ребяга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2420888"/>
            <a:ext cx="8784976" cy="22860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рассматривается как важнейший компонент общего образования современного человека, играющий значимую роль в решении одной из приоритетных задач образования – развитии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познавательной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активности,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формировании целостного мировоззрения, системно-информационной картины мира, учебных и коммуникативных навыков и основных психических качеств учащихся, в том числе и младших школьников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этап обучения информатике носит развивающий характер и призван заложить основы общей информационной культуры школьников, дать первоначальные представления об информации и информационных процессах в окружающем мире, стать основой интеграции предметов начальной школы.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Правильно организованная система  внеурочной деятельности позволяет максимально развить или сформировать познавательные потребности и способности каждого обучающегося. Встают вопросы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организовать внеурочную деятельность  для всех и одновременно для каждого обучающегося?», «Как, используя часы внеурочной деятельности, вывести большее количество обучающихся на путь 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становления своего 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14375" y="0"/>
            <a:ext cx="78180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21092"/>
              </p:ext>
            </p:extLst>
          </p:nvPr>
        </p:nvGraphicFramePr>
        <p:xfrm>
          <a:off x="159303" y="764704"/>
          <a:ext cx="8712967" cy="5852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2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6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Ориентировочные критерии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Компетентности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к актуализации компетентности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(когнитивная основа компетенции)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 использования знаний (умения)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процессу, содержанию и результату компетентности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Эмоционально-волевая саморегуляция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Становление компетентности в сфере креативной интеллектуальной деятельности.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Становление коммуникативной компетентности в области взаимоотношений со сверстниками и взрослыми.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Становление социальной компетентности в области бытовой сферы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Становление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компетентности (осознание необходимости беречь и укреплять собственное здоровье).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32574"/>
            <a:ext cx="9031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3- Мониторинговая карта по формированию и развитию ключевых компетенций.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88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91" y="476672"/>
            <a:ext cx="9036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Ответьте на вопрос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один из вариантов ответов)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Посещаете ли занятия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«Пиксель»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ты выбрал(а)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ходят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Родители записали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 интересно на занятиях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могу ответить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нравится на занятиях больше всего? (выбери 1 или несколько ответов)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на компьютерах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создания собственных проектов (мультфильмы, модели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роботов,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затрудняюсь ответить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следующий год будешь ходить на занятия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 еще не знаю</a:t>
            </a:r>
          </a:p>
        </p:txBody>
      </p:sp>
    </p:spTree>
    <p:extLst>
      <p:ext uri="{BB962C8B-B14F-4D97-AF65-F5344CB8AC3E}">
        <p14:creationId xmlns:p14="http://schemas.microsoft.com/office/powerpoint/2010/main" val="30450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Диаграмма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/>
        </p:blipFill>
        <p:spPr bwMode="auto">
          <a:xfrm>
            <a:off x="251520" y="1052736"/>
            <a:ext cx="87129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79" y="56612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 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548680"/>
            <a:ext cx="566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Посещаете ли занятия в  «Пиксель»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5736" y="275305"/>
            <a:ext cx="4686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>
                <a:latin typeface="Times New Roman" pitchFamily="18" charset="0"/>
                <a:cs typeface="Times New Roman" pitchFamily="18" charset="0"/>
              </a:rPr>
              <a:t>Почему ты выбрал(а)  «Пиксель»?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Диаграмма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0" y="908720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7809" y="6029509"/>
            <a:ext cx="2048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 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9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2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7809" y="5741477"/>
            <a:ext cx="2048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07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229551"/>
            <a:ext cx="8020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>
                <a:latin typeface="Times New Roman" pitchFamily="18" charset="0"/>
                <a:cs typeface="Times New Roman" pitchFamily="18" charset="0"/>
              </a:rPr>
              <a:t>На следующий год будешь ходить на занятия в  «Пиксель»?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Диаграмма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7"/>
          <a:stretch/>
        </p:blipFill>
        <p:spPr bwMode="auto">
          <a:xfrm>
            <a:off x="0" y="1196752"/>
            <a:ext cx="8963472" cy="38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51515" y="6160949"/>
            <a:ext cx="2048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 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93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Главной проблемой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является ослабление мотивации к обучению. Именно внеурочная деятельность способствует развитию стремления 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самосовершенствованию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обучению в первую очередь у детей с низкой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мотивацией.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школе формируется новое поколение, которому предстоит преобразование общества.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предстоит много сделать, а для этого им надо выйти из школы всесторонне развитыми, творческими людьми. Достичь этих целей можно только во взаимосвязи урочной и внеурочной деятельности.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исследования реализованы поставленные  задачи:  изучена и проанализирована методическая учебная и специальная литература по выявлению форм организации внеурочной деятельности, из которых выбрана кружковая форма работы, как наиболее эффективная и подходящая на наш взгляд. Рассмотрены особенности формирования ИКТ-компетентности  обучающихся на занятиях внеурочной деятельности, включающие в себя поэтапное формирование ИКТ-грамотности и повышение познавательного интереса. Разработана программа внеурочной деятельности кружка «Пиксель» для начальных классов. Проверена эффективность программы через анализ работы кружка «Пиксель», систему мониторингов и анализ портфолио обучающихся. В данной работе обобщены результаты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944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251519" y="571500"/>
            <a:ext cx="8640961" cy="464343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внеурочной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МБОУ «Гимназия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Куранах».</a:t>
            </a:r>
          </a:p>
          <a:p>
            <a:pPr marL="0" indent="0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внеурочной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кружке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«Пиксель».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66" y="188640"/>
            <a:ext cx="8686800" cy="5715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ИКТ-компетентности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 через реализацию программы внеурочной деятельности кружка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«Пиксель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проанализировать методическую учебную и специальную литературу по выявлению форм организации внеурочной деятельности;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особенности формирования ИКТ-компетентности  обучающихся на занятиях внеурочной деятельности;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внеурочной деятельности кружка «Пиксель», способствующую развитию познавательных способностей;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эффективность внедрения программы через анализ работы кружка «Пиксель»;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результаты исследования.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453650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x-none" sz="2400" b="1" u="sng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внеурочной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«Пиксель» будет способствовать формированию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младших классов.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педагогической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методической литературы,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накопления фактов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педагогической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наблюдения,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результатов исследования.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686800" cy="49720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Методологической основой работы явились: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технология саморазвития личности (ТСРЛ) А.А. Ухтомского - Г.К.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теоретические и научно-методические работы в области: философии образования, педагогики и психологии (Ю.К.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Бабанский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В.П. Беспалько, Л.С. Выготский, П.И. Гальперин, А.Н. Леонтьев, И.Я.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Лернер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Н.Ф. Талызина и др.); информатизации образования (А.А. Андреев, Я.А. Ваграменко, О.А Козлов, Д.Ш. Матрос, М.П.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Лапчик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Н.И. Пак, С.В. Панюкова, Е.А.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В.А. Поляков, И.В. Роберт, И.А. Румянцев, Н.В. Софронова и др.); работы в области образовательных информационных ресурсов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(Е.А. Бондаренко, А.А.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Л.С.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Зазнобина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К.Г.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Кречетников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Н.Ю. Соколова, А.В. Федоров и др.).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42890" cy="5857875"/>
          </a:xfrm>
        </p:spPr>
        <p:txBody>
          <a:bodyPr rtlCol="0">
            <a:normAutofit/>
          </a:bodyPr>
          <a:lstStyle/>
          <a:p>
            <a:pPr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Новизна и теоретическая значимость исследования: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 образовательный потенциал внеурочной деятельности на примере кружка «Пиксель» как средства формирования ИКТ-компетентности обучающихся;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разработаны мониторинги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отслеживания уровней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универсальных учебных действий обучающихся.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063"/>
            <a:ext cx="8649593" cy="5043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исследования, методические разработки и рекомендации могут быть использованы заместителями директоров общеобразовательных школ, учителями, руководителями часов внеурочной деятельности. Разработаны программы внеурочной деятельности в начальных классах (1-4 классах) по информатике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«Пиксель» с учетом требований ФГОС НОО.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Применительно к информатике формы внеурочной воспитательной деятельности необходимо рассматривать с учетом этапов информатизации системы внеурочной воспитательной деятельности школьников по информатике. Они должны быть реализованы с учетом разнообразных мотивов детей и подростков в области информатики и представлены широким спектром фундаментальных, прикладных и интегрированных курсов.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42900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Основными принципами организации внеурочной деятельности в нашей гимназии стали: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соответствие возрастным особенностям обучающихся;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преемственность с технологиями учебной деятельности;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опора на ценности воспитательной системы гимназии;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свободный выбор на основе личных интересов и склонностей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1653</Words>
  <Application>Microsoft Office PowerPoint</Application>
  <PresentationFormat>Экран (4:3)</PresentationFormat>
  <Paragraphs>317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Тема Office</vt:lpstr>
      <vt:lpstr>      «Организация  внеурочной деятельности в младших классах на примере  кружка «Пиксель»        Автор:  Карабан Инга Анатольевна,  МБОУ «Гимназия п.Н. Куранах»                                                                                                  </vt:lpstr>
      <vt:lpstr> Информатика рассматривается как важнейший компонент общего образования современного человека, играющий значимую роль в решении одной из приоритетных задач образования – развитии познавательной активности, формировании целостного мировоззрения, системно-информационной картины мира, учебных и коммуникативных навыков и основных психических качеств учащихся, в том числе и младших школьников. Начальный этап обучения информатике носит развивающий характер и призван заложить основы общей информационной культуры школьников, дать первоначальные представления об информации и информационных процессах в окружающем мире, стать основой интеграции предметов начальной школы. Правильно организованная система  внеурочной деятельности позволяет максимально развить или сформировать познавательные потребности и способности каждого обучающегося. Встают вопросы «Как организовать внеурочную деятельность  для всех и одновременно для каждого обучающегося?», «Как, используя часы внеурочной деятельности, вывести большее количество обучающихся на путь становления своего «Я»?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АВТОНОМНОЕ ОБРАЗОВАТЕЛЬНОЕ УЧРЕЖДЕНИЕ ВЫСШЕГО ПРОФЕССИОНАЛЬНОГО ОБРАЗОВАНИЯ СЕВЕРО-ВОСТОЧНЫЙ ФЕДЕРАЛЬНЫЙ УНИВЕРСИТЕТ имени. М.К. АММОСОВА ИНСТИТУТ НЕПРЕРЫВНОГО ПРОФЕССИОНАЛЬНОГО ОБРАЗОВАНИЯ      ДИПЛОМНАЯ РАБОТА «Проект как форма организации  внеурочной деятельности  в общеобразовательном учреждении»                                                                                                     Слушатель курса ПП                                                                                          «Менеджмент в образовании»:                                                                                        Фефилова Наталья Аркадьевна                                                                                                                                                                                               Научный руководитель:                                                                                     Макаренко Татьяна Александровна,                                                                                          кандидат педагогических наук,                                                                                 доцент кафедры педагогики ПИ  СВФУ</dc:title>
  <dc:creator>gymnkur</dc:creator>
  <cp:lastModifiedBy>Пользователь Windows</cp:lastModifiedBy>
  <cp:revision>40</cp:revision>
  <dcterms:created xsi:type="dcterms:W3CDTF">2013-06-29T12:11:51Z</dcterms:created>
  <dcterms:modified xsi:type="dcterms:W3CDTF">2023-09-11T12:45:11Z</dcterms:modified>
</cp:coreProperties>
</file>