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sldIdLst>
    <p:sldId id="328" r:id="rId3"/>
    <p:sldId id="330" r:id="rId4"/>
    <p:sldId id="321" r:id="rId5"/>
    <p:sldId id="325" r:id="rId6"/>
    <p:sldId id="324" r:id="rId7"/>
    <p:sldId id="326" r:id="rId8"/>
    <p:sldId id="291" r:id="rId9"/>
    <p:sldId id="292" r:id="rId10"/>
    <p:sldId id="293" r:id="rId11"/>
    <p:sldId id="294" r:id="rId12"/>
    <p:sldId id="295" r:id="rId13"/>
    <p:sldId id="296" r:id="rId14"/>
    <p:sldId id="317" r:id="rId15"/>
    <p:sldId id="297" r:id="rId16"/>
    <p:sldId id="298" r:id="rId17"/>
    <p:sldId id="299" r:id="rId18"/>
    <p:sldId id="300" r:id="rId19"/>
    <p:sldId id="301" r:id="rId20"/>
    <p:sldId id="303" r:id="rId21"/>
    <p:sldId id="306" r:id="rId22"/>
    <p:sldId id="313" r:id="rId23"/>
    <p:sldId id="314" r:id="rId24"/>
    <p:sldId id="320" r:id="rId25"/>
    <p:sldId id="318" r:id="rId26"/>
    <p:sldId id="308" r:id="rId27"/>
    <p:sldId id="307" r:id="rId28"/>
    <p:sldId id="327" r:id="rId29"/>
    <p:sldId id="31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имир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4ED"/>
    <a:srgbClr val="FF0066"/>
    <a:srgbClr val="CC0099"/>
    <a:srgbClr val="000066"/>
    <a:srgbClr val="00CC00"/>
    <a:srgbClr val="FFFF00"/>
    <a:srgbClr val="3D08FE"/>
    <a:srgbClr val="FF3300"/>
    <a:srgbClr val="660066"/>
    <a:srgbClr val="0BFB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7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3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49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56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19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56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0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22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72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54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7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22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мир\Desktop\Открытый урок, 18.09\depositphotos_266122536-stock-photo-print-calendar-red-mark-mar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4429124" y="1571612"/>
            <a:ext cx="4714876" cy="48577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8586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a suitable job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these teens!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928802"/>
            <a:ext cx="3286148" cy="41973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like being outside. I’m quite strong and I don’t mind lifting heavy weights. I’d like to do a job where I’m helping to make something useful and beautiful.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Владимир\Desktop\Открытый урок, 18.09\jobs-finn-128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000108"/>
          </a:xfrm>
          <a:prstGeom prst="rect">
            <a:avLst/>
          </a:prstGeom>
          <a:noFill/>
        </p:spPr>
      </p:pic>
      <p:pic>
        <p:nvPicPr>
          <p:cNvPr id="6146" name="Picture 2" descr="C:\Users\Владимир\Desktop\Открытый урок, 18.09\29833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55376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Открытый урок, 18.09\858x5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71612"/>
            <a:ext cx="4500594" cy="4857784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4429124" y="1571612"/>
            <a:ext cx="4714876" cy="48577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8586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a suitable job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these teens!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928802"/>
            <a:ext cx="3286148" cy="41973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want to work with people and I’d like to help them. I prefer working in a team and I don’t mind being in dangerous situations.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Владимир\Desktop\Открытый урок, 18.09\jobs-finn-128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2000232" cy="100010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29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have to do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get the job?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Владимир\Desktop\Открытый урок, 18.09\wai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214422"/>
            <a:ext cx="520065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ладимир\Desktop\Открытый урок, 18.09\great-places-job-hunting-1068x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4350" y="33338"/>
            <a:ext cx="10172700" cy="67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Look for adverts on the Internet or in some newspapers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Владимир\Desktop\Открытый урок, 18.09\shutterstock_1019555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143404" cy="4500594"/>
          </a:xfrm>
          <a:prstGeom prst="rect">
            <a:avLst/>
          </a:prstGeom>
          <a:noFill/>
        </p:spPr>
      </p:pic>
      <p:pic>
        <p:nvPicPr>
          <p:cNvPr id="6" name="Picture 2" descr="C:\Users\Владимир\Desktop\Открытый урок, 18.09\jobs_-_notic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00200"/>
            <a:ext cx="4357718" cy="468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 Apply for a job.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ладимир\Desktop\Открытый урок, 18.09\job-search-jobseeker-online-applic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28667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3. Have a job interview.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Владимир\Desktop\Открытый урок, 18.09\how-to-ace-an-interview-17-things-that-hiring-managers-look-f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formal phrases needed to apply for a job in a hotel.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1. I am writing to ______ for the ______ of receptionist.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2. My _______  ________ greeting guests and answering calls.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3. I _____ _____  to be responsible and reliable.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4. I would be very _____ for the ______ to visit your hotel and _______ my application in ______.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5. I look forward to ______ from you soon.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formal phrases needed to apply for a job in a hotel.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1. I am writing to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of receptionist.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2. My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responsibilities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greeting guests and answering calls.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3. I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consider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to be hard-working, responsible and reliable.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4. I would be very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grateful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opportunity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to visit your hotel and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my application in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5. I look forward to </a:t>
            </a:r>
            <a:r>
              <a:rPr 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hearing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from you soon.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Владимир\Desktop\Открытый урок, 18.09\top-interview-tips-2058577_FINAL-5b7339fb46e0fb0050b4b20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ладимир\Desktop\Открытый урок, 18.09\jobs-finn-128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имир\Desktop\Открытый урок, 18.09\blog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Владимир\Desktop\Открытый урок, 18.09\1516337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1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Владимир\Desktop\Открытый урок, 18.09\Dress-for-Success-What-to-wear-to-a-Job-Int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ладимир\Desktop\Открытый урок, 18.09\Job-Interview-The-Su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7072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969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ideas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If you were an employer, which person would you offer a job and why?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Владимир\Desktop\Открытый урок, 18.09\b2b6e8706c7af298387c0b8de5db50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2786113" cy="3643338"/>
          </a:xfrm>
          <a:prstGeom prst="rect">
            <a:avLst/>
          </a:prstGeom>
          <a:noFill/>
        </p:spPr>
      </p:pic>
      <p:pic>
        <p:nvPicPr>
          <p:cNvPr id="12291" name="Picture 3" descr="C:\Users\Владимир\Desktop\Открытый урок, 18.09\for presen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933853" cy="3357586"/>
          </a:xfrm>
          <a:prstGeom prst="rect">
            <a:avLst/>
          </a:prstGeom>
          <a:noFill/>
        </p:spPr>
      </p:pic>
      <p:pic>
        <p:nvPicPr>
          <p:cNvPr id="12292" name="Picture 4" descr="C:\Users\Владимир\Desktop\Открытый урок, 18.09\muzhskie-pricheski-dredy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357562"/>
            <a:ext cx="292895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your opinion, which three qualities are generally most important at work?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3400420" cy="49292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Flexible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Responsible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Hard-working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Friendly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Sociable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Honest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Patient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Physically fit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Reliable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3" y="2174875"/>
            <a:ext cx="4543428" cy="225425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24ED"/>
                </a:solidFill>
                <a:latin typeface="Times New Roman" pitchFamily="18" charset="0"/>
                <a:cs typeface="Times New Roman" pitchFamily="18" charset="0"/>
              </a:rPr>
              <a:t>In any job, it’s important to be …., …. and …..</a:t>
            </a:r>
            <a:endParaRPr lang="ru-RU" sz="3200" b="1" dirty="0">
              <a:solidFill>
                <a:srgbClr val="1F24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ладимир\Desktop\Открытый урок, 18.09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5095868" cy="286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job is the interview for?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Владимир\Desktop\Открытый урок, 18.09\somerville-nursery-22081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43404" cy="2624140"/>
          </a:xfrm>
          <a:prstGeom prst="rect">
            <a:avLst/>
          </a:prstGeom>
          <a:noFill/>
        </p:spPr>
      </p:pic>
      <p:pic>
        <p:nvPicPr>
          <p:cNvPr id="15364" name="Picture 4" descr="C:\Users\Владимир\Desktop\Открытый урок, 18.09\$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214842" cy="3000396"/>
          </a:xfrm>
          <a:prstGeom prst="rect">
            <a:avLst/>
          </a:prstGeom>
          <a:noFill/>
        </p:spPr>
      </p:pic>
      <p:pic>
        <p:nvPicPr>
          <p:cNvPr id="6" name="Picture 2" descr="C:\Users\Владимир\Desktop\Открытый урок, 18.09\SA-BR-22-M-2-2-1h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00108"/>
            <a:ext cx="377291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qualities did Simon mention?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b="1" u="sng" dirty="0" smtClean="0"/>
              <a:t>Qualities needed for jobs</a:t>
            </a:r>
            <a:r>
              <a:rPr lang="ru-RU" b="1" u="sng" dirty="0" smtClean="0"/>
              <a:t>: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ru-RU" dirty="0" smtClean="0"/>
              <a:t>с</a:t>
            </a:r>
            <a:r>
              <a:rPr lang="en-US" dirty="0" err="1" smtClean="0"/>
              <a:t>onfident</a:t>
            </a:r>
            <a:r>
              <a:rPr lang="en-US" dirty="0" smtClean="0"/>
              <a:t>                          * </a:t>
            </a:r>
            <a:r>
              <a:rPr lang="en-US" dirty="0" smtClean="0"/>
              <a:t>flexible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p</a:t>
            </a:r>
            <a:r>
              <a:rPr lang="en-US" dirty="0" smtClean="0"/>
              <a:t>ersistent                         * </a:t>
            </a:r>
            <a:r>
              <a:rPr lang="en-US" dirty="0" smtClean="0"/>
              <a:t>polite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enthusiastic                     </a:t>
            </a:r>
            <a:r>
              <a:rPr lang="en-US" dirty="0" smtClean="0"/>
              <a:t>* reliable 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creative                            </a:t>
            </a:r>
            <a:r>
              <a:rPr lang="en-US" dirty="0" smtClean="0"/>
              <a:t>* responsible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sociable                            </a:t>
            </a:r>
            <a:r>
              <a:rPr lang="en-US" dirty="0" smtClean="0"/>
              <a:t>* hard-working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energetic                          * </a:t>
            </a:r>
            <a:r>
              <a:rPr lang="en-US" dirty="0" smtClean="0"/>
              <a:t>ambitious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honest                               </a:t>
            </a:r>
            <a:r>
              <a:rPr lang="en-US" dirty="0" smtClean="0"/>
              <a:t>* helpful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smtClean="0"/>
              <a:t>friendly                             </a:t>
            </a:r>
            <a:r>
              <a:rPr lang="en-US" dirty="0" smtClean="0"/>
              <a:t>* physically fit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Order the words to make sentences.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 again and check each other.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4116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for I’m a looking part-time to job pay help university for.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you why think do you’ll a be shop assistant good?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have you do experience any this in type work of?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if offer we you job the, can when start you?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FOR YOUR HARD WORK!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Владимир\Desktop\Открытый урок, 18.09\dd61c5c3ef356ee477258a05360369c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7400" y="1600200"/>
            <a:ext cx="65692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мир\Desktop\Открытый урок, 18.09\surgeon-GettyImages-200140323-001-578ce4ab5f9b584d20ce3d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ладимир\Desktop\Открытый урок, 18.09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имир\Desktop\Открытый урок, 18.09\vybiraem-detskij-l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имир\Desktop\Открытый урок, 18.09\21845526071_9466ffb5a8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448800" cy="675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VOCABULARY Suffixes: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</a:rPr>
              <a:t>, -or, -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, -</a:t>
            </a:r>
            <a:r>
              <a:rPr lang="en-US" b="1" dirty="0" err="1" smtClean="0">
                <a:solidFill>
                  <a:srgbClr val="FF0000"/>
                </a:solidFill>
              </a:rPr>
              <a:t>ian</a:t>
            </a:r>
            <a:r>
              <a:rPr lang="en-US" b="1" dirty="0" smtClean="0">
                <a:solidFill>
                  <a:srgbClr val="FF0000"/>
                </a:solidFill>
              </a:rPr>
              <a:t>, -ant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 spent the day with an important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 isn’t easy being a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Would you like to be a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I’d love to be a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a day!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There are also some jobs available on university campuses, such as a research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–ant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 a teaching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–ant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4429124" y="1571612"/>
            <a:ext cx="4714876" cy="48577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a suitable job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these teens!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928802"/>
            <a:ext cx="3286148" cy="41973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want to do a job where I can write. I love writing and giving opinions. I don’t want to sit at a desk all day. I want to be with people and ask them questions.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ладимир\Desktop\Открытый урок, 18.09\17653161f230456fe5e1632fcd50e9a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214842" cy="3571900"/>
          </a:xfrm>
          <a:prstGeom prst="rect">
            <a:avLst/>
          </a:prstGeom>
          <a:noFill/>
        </p:spPr>
      </p:pic>
      <p:pic>
        <p:nvPicPr>
          <p:cNvPr id="4099" name="Picture 3" descr="C:\Users\Владимир\Desktop\Открытый урок, 18.09\jobs-finn-128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200023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4429124" y="1571612"/>
            <a:ext cx="4714876" cy="48577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8586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a suitable job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these teens!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928802"/>
            <a:ext cx="3286148" cy="41973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want to create things. I’d really like to draw pictures of clothes that people can wear, and then try to make them. I think that would be awesome!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Владимир\Desktop\Открытый урок, 18.09\jobs-finn-128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00010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5122" name="Picture 2" descr="C:\Users\Владимир\Desktop\Открытый урок, 18.09\strizhki_dlya_devoche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64394"/>
            <a:ext cx="4357718" cy="549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561</Words>
  <Application>Microsoft Office PowerPoint</Application>
  <PresentationFormat>Экран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   VOCABULARY Suffixes: -er, -or, -ist, -ian, -ant </vt:lpstr>
      <vt:lpstr>Choose a suitable job  for these teens!</vt:lpstr>
      <vt:lpstr>Choose a suitable job  for these teens!</vt:lpstr>
      <vt:lpstr>Choose a suitable job  for these teens!</vt:lpstr>
      <vt:lpstr>Choose a suitable job  for these teens!</vt:lpstr>
      <vt:lpstr>What do you have to do  to get the job?</vt:lpstr>
      <vt:lpstr>Слайд 13</vt:lpstr>
      <vt:lpstr>1.  Look for adverts on the Internet or in some newspapers</vt:lpstr>
      <vt:lpstr>2. Apply for a job.</vt:lpstr>
      <vt:lpstr>3. Have a job interview.</vt:lpstr>
      <vt:lpstr>Complete the formal phrases needed to apply for a job in a hotel.</vt:lpstr>
      <vt:lpstr>Complete the formal phrases needed to apply for a job in a hotel.</vt:lpstr>
      <vt:lpstr> </vt:lpstr>
      <vt:lpstr>Слайд 20</vt:lpstr>
      <vt:lpstr>Слайд 21</vt:lpstr>
      <vt:lpstr>Слайд 22</vt:lpstr>
      <vt:lpstr> Get ideas If you were an employer, which person would you offer a job and why? </vt:lpstr>
      <vt:lpstr>In your opinion, which three qualities are generally most important at work?</vt:lpstr>
      <vt:lpstr>What job is the interview for?</vt:lpstr>
      <vt:lpstr>Which qualities did Simon mention?</vt:lpstr>
      <vt:lpstr>Order the words to make sentences. Listen again and check each other.</vt:lpstr>
      <vt:lpstr>THANKS FOR YOUR HARD WORK!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Владимир</cp:lastModifiedBy>
  <cp:revision>150</cp:revision>
  <dcterms:created xsi:type="dcterms:W3CDTF">2017-12-10T17:26:54Z</dcterms:created>
  <dcterms:modified xsi:type="dcterms:W3CDTF">2023-08-24T14:13:39Z</dcterms:modified>
</cp:coreProperties>
</file>