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8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C738-6B4A-4FDB-9102-D4E795B8019E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B29AC-6ABA-42F2-9109-A05456316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536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C738-6B4A-4FDB-9102-D4E795B8019E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B29AC-6ABA-42F2-9109-A05456316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18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C738-6B4A-4FDB-9102-D4E795B8019E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B29AC-6ABA-42F2-9109-A05456316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04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C738-6B4A-4FDB-9102-D4E795B8019E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B29AC-6ABA-42F2-9109-A05456316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50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C738-6B4A-4FDB-9102-D4E795B8019E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B29AC-6ABA-42F2-9109-A05456316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1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C738-6B4A-4FDB-9102-D4E795B8019E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B29AC-6ABA-42F2-9109-A05456316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75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C738-6B4A-4FDB-9102-D4E795B8019E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B29AC-6ABA-42F2-9109-A05456316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15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C738-6B4A-4FDB-9102-D4E795B8019E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B29AC-6ABA-42F2-9109-A05456316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46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C738-6B4A-4FDB-9102-D4E795B8019E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B29AC-6ABA-42F2-9109-A05456316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4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C738-6B4A-4FDB-9102-D4E795B8019E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B29AC-6ABA-42F2-9109-A05456316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42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C738-6B4A-4FDB-9102-D4E795B8019E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B29AC-6ABA-42F2-9109-A05456316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14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AC738-6B4A-4FDB-9102-D4E795B8019E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B29AC-6ABA-42F2-9109-A05456316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77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5400600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 шуми на уроке, 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Соблюдай тишину, 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Чтобы было не слышно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не видно тебя. 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Если тихо под партой 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Весь урок просидеть —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Есть надежда без двойки 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Возвратиться домой.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6712"/>
            <a:ext cx="3883752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28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373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Конфуций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33" y="1268760"/>
            <a:ext cx="3891025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83968" y="1268760"/>
            <a:ext cx="47525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«Не делай человеку то, что не желаешь самому себе».  </a:t>
            </a:r>
          </a:p>
        </p:txBody>
      </p:sp>
    </p:spTree>
    <p:extLst>
      <p:ext uri="{BB962C8B-B14F-4D97-AF65-F5344CB8AC3E}">
        <p14:creationId xmlns:p14="http://schemas.microsoft.com/office/powerpoint/2010/main" val="180895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Итог урока 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3044999"/>
            <a:ext cx="4186808" cy="2188840"/>
          </a:xfrm>
        </p:spPr>
        <p:txBody>
          <a:bodyPr>
            <a:normAutofit fontScale="925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Мы узнали …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Мы научились …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Мы смогли …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04664"/>
            <a:ext cx="916305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15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007" y="0"/>
            <a:ext cx="95905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85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Мультфильм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54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Григорий Остер </a:t>
            </a:r>
          </a:p>
          <a:p>
            <a:pPr marL="0" indent="0" algn="ctr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«Бабушка удава»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80928"/>
            <a:ext cx="3073896" cy="394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38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Цель урока 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2896902"/>
            <a:ext cx="5184576" cy="2696877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Узнаем…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Научимся…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Сможем…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11" y="476672"/>
            <a:ext cx="916051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62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Цель урока 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2636912"/>
            <a:ext cx="4752528" cy="4032448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Узнаем</a:t>
            </a:r>
            <a:r>
              <a:rPr lang="ru-RU" dirty="0" smtClean="0"/>
              <a:t> факты из жизни Григория </a:t>
            </a:r>
            <a:r>
              <a:rPr lang="ru-RU" dirty="0" err="1" smtClean="0"/>
              <a:t>Остера</a:t>
            </a:r>
            <a:r>
              <a:rPr lang="ru-RU" dirty="0" smtClean="0"/>
              <a:t>. </a:t>
            </a:r>
          </a:p>
          <a:p>
            <a:r>
              <a:rPr lang="ru-RU" b="1" dirty="0" smtClean="0"/>
              <a:t>Научимся</a:t>
            </a:r>
            <a:r>
              <a:rPr lang="ru-RU" dirty="0" smtClean="0"/>
              <a:t> давать характеристику героям произведения.</a:t>
            </a:r>
          </a:p>
          <a:p>
            <a:r>
              <a:rPr lang="ru-RU" b="1" dirty="0" smtClean="0"/>
              <a:t>Сможем</a:t>
            </a:r>
            <a:r>
              <a:rPr lang="ru-RU" dirty="0" smtClean="0"/>
              <a:t> ответить на вопрос «что такое воспитание?»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32656"/>
            <a:ext cx="916305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66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Григорий </a:t>
            </a:r>
            <a:r>
              <a:rPr lang="ru-RU" dirty="0" err="1" smtClean="0"/>
              <a:t>Бенционович</a:t>
            </a:r>
            <a:r>
              <a:rPr lang="ru-RU" dirty="0" smtClean="0"/>
              <a:t> Остер</a:t>
            </a:r>
            <a:br>
              <a:rPr lang="ru-RU" dirty="0" smtClean="0"/>
            </a:br>
            <a:r>
              <a:rPr lang="ru-RU" dirty="0" smtClean="0"/>
              <a:t>27 ноября 1947 г. (75 лет)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4653546" cy="535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44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Григорий Остер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66028"/>
              </p:ext>
            </p:extLst>
          </p:nvPr>
        </p:nvGraphicFramePr>
        <p:xfrm>
          <a:off x="251520" y="1700808"/>
          <a:ext cx="8640960" cy="4831063"/>
        </p:xfrm>
        <a:graphic>
          <a:graphicData uri="http://schemas.openxmlformats.org/drawingml/2006/table">
            <a:tbl>
              <a:tblPr firstRow="1" firstCol="1" bandRow="1"/>
              <a:tblGrid>
                <a:gridCol w="7520209"/>
                <a:gridCol w="1120751"/>
              </a:tblGrid>
              <a:tr h="1234423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Григорий Остер – детский писатель, поэт, автор детских произведений и мультфильмов. 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r>
                        <a:rPr lang="ru-RU" sz="4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4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21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28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Он </a:t>
                      </a:r>
                      <a:r>
                        <a:rPr lang="ru-RU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утверждает, что взрослыми рождаются. 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4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423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В </a:t>
                      </a:r>
                      <a:r>
                        <a:rPr lang="ru-RU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своих произведениях Григорий Остер доносит простыми словами сложные и важные темы. 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4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21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  <a:r>
                        <a:rPr lang="ru-RU" sz="28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Мама </a:t>
                      </a:r>
                      <a:r>
                        <a:rPr lang="ru-RU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писателя работала в детском саду. 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4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21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 Григорий </a:t>
                      </a:r>
                      <a:r>
                        <a:rPr lang="ru-RU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Остер написал книгу «Вредные советы».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+</a:t>
                      </a:r>
                      <a:r>
                        <a:rPr lang="ru-RU" sz="4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4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0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3158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836712"/>
            <a:ext cx="2411760" cy="14401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306" y="476672"/>
            <a:ext cx="273035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98268"/>
            <a:ext cx="2903909" cy="16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197" y="4798268"/>
            <a:ext cx="2903909" cy="16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7704" y="4795961"/>
            <a:ext cx="38884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Выдумщица и фантазёрка. </a:t>
            </a:r>
          </a:p>
          <a:p>
            <a:r>
              <a:rPr lang="ru-RU" sz="2000" dirty="0" smtClean="0"/>
              <a:t>Очень энергичная, любознательная, </a:t>
            </a:r>
          </a:p>
          <a:p>
            <a:r>
              <a:rPr lang="ru-RU" sz="2000" dirty="0" smtClean="0"/>
              <a:t>способная на разные</a:t>
            </a:r>
          </a:p>
          <a:p>
            <a:r>
              <a:rPr lang="ru-RU" sz="2000" dirty="0" smtClean="0"/>
              <a:t> выдумки.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23600" y="632591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Умный, задумчивый, любит греться на солнышке и все делает не спеша, но обстоятельно.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-118983" y="920623"/>
            <a:ext cx="26425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Вздорный, суетливый,</a:t>
            </a:r>
          </a:p>
          <a:p>
            <a:r>
              <a:rPr lang="ru-RU" dirty="0" smtClean="0"/>
              <a:t> с богатой фантазией и</a:t>
            </a:r>
          </a:p>
          <a:p>
            <a:r>
              <a:rPr lang="ru-RU" dirty="0" smtClean="0"/>
              <a:t> стремлением объяснить</a:t>
            </a:r>
          </a:p>
          <a:p>
            <a:r>
              <a:rPr lang="ru-RU" dirty="0" smtClean="0"/>
              <a:t> все иначе.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265800" y="4993513"/>
            <a:ext cx="28963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Спокойный, не всегда в </a:t>
            </a:r>
          </a:p>
          <a:p>
            <a:r>
              <a:rPr lang="ru-RU" dirty="0" smtClean="0"/>
              <a:t>себе уверенный, добрый и </a:t>
            </a:r>
          </a:p>
          <a:p>
            <a:r>
              <a:rPr lang="ru-RU" dirty="0" smtClean="0"/>
              <a:t>нерешительный. Обладает </a:t>
            </a:r>
          </a:p>
          <a:p>
            <a:r>
              <a:rPr lang="ru-RU" dirty="0" smtClean="0"/>
              <a:t>мягким характером.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83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6912768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16419368">
            <a:off x="3206009" y="4650276"/>
            <a:ext cx="3552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ВОСПИТАНИЕ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32240" y="6381328"/>
            <a:ext cx="1008112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36638" y="620688"/>
            <a:ext cx="88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Воспитание – это передача накопленного опыта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старших поколений к младшим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30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239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Цель урока </vt:lpstr>
      <vt:lpstr>Цель урока </vt:lpstr>
      <vt:lpstr>Григорий Бенционович Остер 27 ноября 1947 г. (75 лет) </vt:lpstr>
      <vt:lpstr>Григорий Остер </vt:lpstr>
      <vt:lpstr>Презентация PowerPoint</vt:lpstr>
      <vt:lpstr>Презентация PowerPoint</vt:lpstr>
      <vt:lpstr>Конфуций </vt:lpstr>
      <vt:lpstr>Итог урока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Maxim</dc:creator>
  <cp:lastModifiedBy>Maxim</cp:lastModifiedBy>
  <cp:revision>7</cp:revision>
  <dcterms:created xsi:type="dcterms:W3CDTF">2023-02-15T08:24:44Z</dcterms:created>
  <dcterms:modified xsi:type="dcterms:W3CDTF">2023-08-28T18:07:43Z</dcterms:modified>
</cp:coreProperties>
</file>