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66" r:id="rId14"/>
    <p:sldId id="271" r:id="rId15"/>
    <p:sldId id="267" r:id="rId16"/>
    <p:sldId id="268" r:id="rId17"/>
    <p:sldId id="269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561704"/>
            <a:ext cx="8825658" cy="3331027"/>
          </a:xfrm>
        </p:spPr>
        <p:txBody>
          <a:bodyPr/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грамотности через работу с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несплошным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 на уроках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348549" y="4777379"/>
            <a:ext cx="5473336" cy="1518917"/>
          </a:xfrm>
        </p:spPr>
        <p:txBody>
          <a:bodyPr>
            <a:normAutofit fontScale="92500" lnSpcReduction="10000"/>
          </a:bodyPr>
          <a:lstStyle/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ЯЗЫКА: 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ОВЧИННИКОВА ОКСАНА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ИЗМАИЛОВНА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№1»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г.Набережные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Челны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19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5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5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8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0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53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8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52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5"/>
            <a:ext cx="12192000" cy="68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47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r trip to Kaz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44046"/>
          </a:xfrm>
        </p:spPr>
      </p:pic>
    </p:spTree>
    <p:extLst>
      <p:ext uri="{BB962C8B-B14F-4D97-AF65-F5344CB8AC3E}">
        <p14:creationId xmlns:p14="http://schemas.microsoft.com/office/powerpoint/2010/main" val="62529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– это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9098" y="2625725"/>
            <a:ext cx="4836530" cy="3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04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Сплошные не прерываются включёнными в отдельные строки формулами, таблицами, схемами, иллюстрациями и пр. Это тексты разных видов и жанров, в том числе рассказы, стихи, статьи, школьные сочинения.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передаётся не только словесным способом.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6066" y="2052638"/>
            <a:ext cx="560164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654834" cy="3429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2250125"/>
            <a:ext cx="8926286" cy="46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610355"/>
              </p:ext>
            </p:extLst>
          </p:nvPr>
        </p:nvGraphicFramePr>
        <p:xfrm>
          <a:off x="2416628" y="0"/>
          <a:ext cx="556477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5676622" imgH="8019796" progId="Acrobat.Document.11">
                  <p:embed/>
                </p:oleObj>
              </mc:Choice>
              <mc:Fallback>
                <p:oleObj name="Acrobat Document" r:id="rId3" imgW="5676622" imgH="801979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6628" y="0"/>
                        <a:ext cx="556477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80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8" y="0"/>
            <a:ext cx="12225738" cy="6858000"/>
          </a:xfrm>
        </p:spPr>
      </p:pic>
    </p:spTree>
    <p:extLst>
      <p:ext uri="{BB962C8B-B14F-4D97-AF65-F5344CB8AC3E}">
        <p14:creationId xmlns:p14="http://schemas.microsoft.com/office/powerpoint/2010/main" val="137351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58000" cy="3149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8039"/>
            <a:ext cx="6858000" cy="34077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463714"/>
            <a:ext cx="5150224" cy="33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62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678</TotalTime>
  <Words>103</Words>
  <Application>Microsoft Office PowerPoint</Application>
  <PresentationFormat>Широкоэкранный</PresentationFormat>
  <Paragraphs>7</Paragraphs>
  <Slides>18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Century Gothic</vt:lpstr>
      <vt:lpstr>Times New Roman</vt:lpstr>
      <vt:lpstr>Wingdings 3</vt:lpstr>
      <vt:lpstr>Ион</vt:lpstr>
      <vt:lpstr>Acrobat Document</vt:lpstr>
      <vt:lpstr>«Формирование функциональной грамотности через работу с несплошным текстом на уроках английского языка»</vt:lpstr>
      <vt:lpstr>Функциональная грамотность – это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отношений.</vt:lpstr>
      <vt:lpstr>Сплошные не прерываются включёнными в отдельные строки формулами, таблицами, схемами, иллюстрациями и пр. Это тексты разных видов и жанров, в том числе рассказы, стихи, статьи, школьные сочинения. В несплошных информация передаётся не только словесным способом.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функциональной грамотности через работу с несплошным текстом на уроках английского языка»</dc:title>
  <dc:creator>Учитель</dc:creator>
  <cp:lastModifiedBy>Учитель</cp:lastModifiedBy>
  <cp:revision>11</cp:revision>
  <dcterms:created xsi:type="dcterms:W3CDTF">2023-08-23T16:29:09Z</dcterms:created>
  <dcterms:modified xsi:type="dcterms:W3CDTF">2023-08-25T12:20:28Z</dcterms:modified>
</cp:coreProperties>
</file>