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62" r:id="rId3"/>
    <p:sldId id="263" r:id="rId4"/>
    <p:sldId id="265" r:id="rId5"/>
    <p:sldId id="268" r:id="rId6"/>
    <p:sldId id="271" r:id="rId7"/>
    <p:sldId id="272" r:id="rId8"/>
    <p:sldId id="273" r:id="rId9"/>
    <p:sldId id="270" r:id="rId10"/>
    <p:sldId id="274" r:id="rId11"/>
    <p:sldId id="282" r:id="rId12"/>
    <p:sldId id="283" r:id="rId13"/>
    <p:sldId id="284" r:id="rId14"/>
    <p:sldId id="2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088674"/>
            <a:ext cx="10327777" cy="180267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пособие-тактильная географическая карта Пензенской области для слабовидящих и слепых детей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1200" dirty="0"/>
              <a:t> </a:t>
            </a:r>
            <a:r>
              <a:rPr lang="ru-RU" sz="1200" dirty="0" smtClean="0"/>
              <a:t>                                                                                                             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97" y="352697"/>
            <a:ext cx="6113418" cy="3461657"/>
          </a:xfrm>
        </p:spPr>
      </p:pic>
    </p:spTree>
    <p:extLst>
      <p:ext uri="{BB962C8B-B14F-4D97-AF65-F5344CB8AC3E}">
        <p14:creationId xmlns:p14="http://schemas.microsoft.com/office/powerpoint/2010/main" val="3563984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962684"/>
            <a:ext cx="11508377" cy="424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00"/>
              </a:spcAft>
            </a:pPr>
            <a:r>
              <a:rPr lang="ru-RU" sz="2800" b="1" kern="1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Практическая часть.</a:t>
            </a:r>
            <a:endParaRPr lang="ru-RU" sz="2800" kern="100" dirty="0">
              <a:solidFill>
                <a:schemeClr val="accent6">
                  <a:lumMod val="75000"/>
                </a:schemeClr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/>
            </a:r>
            <a:b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</a:b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    </a:t>
            </a:r>
            <a:r>
              <a:rPr lang="ru-RU" sz="1600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1. </a:t>
            </a:r>
            <a:r>
              <a:rPr lang="ru-RU" sz="1600" i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  </a:t>
            </a:r>
            <a:r>
              <a:rPr lang="ru-RU" sz="16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Материалы и инструменты</a:t>
            </a: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/>
            </a:r>
            <a:b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</a:b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Для создания тактильной карты не требуется, какого либо специального</a:t>
            </a:r>
            <a:b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</a:b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инструмента. На начальном этапе вполне достаточно посещения обычного</a:t>
            </a:r>
            <a:b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</a:b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универмага. Вот краткий список самого необходимого для начала работы:</a:t>
            </a:r>
            <a:b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</a:b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- Ватман</a:t>
            </a:r>
            <a:endParaRPr lang="ru-RU" sz="1600" kern="10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- Бисер</a:t>
            </a:r>
            <a:endParaRPr lang="ru-RU" sz="1600" kern="10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- Пластилин</a:t>
            </a:r>
            <a:endParaRPr lang="ru-RU" sz="1600" kern="10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700"/>
              </a:spcAft>
              <a:buFontTx/>
              <a:buChar char="-"/>
            </a:pPr>
            <a:r>
              <a:rPr lang="ru-RU" sz="1600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Бусины</a:t>
            </a:r>
          </a:p>
          <a:p>
            <a:pPr marL="285750" indent="-285750">
              <a:lnSpc>
                <a:spcPct val="115000"/>
              </a:lnSpc>
              <a:spcAft>
                <a:spcPts val="700"/>
              </a:spcAft>
              <a:buFontTx/>
              <a:buChar char="-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600" i="1" kern="10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285750" indent="-285750">
              <a:lnSpc>
                <a:spcPct val="115000"/>
              </a:lnSpc>
              <a:spcAft>
                <a:spcPts val="700"/>
              </a:spcAft>
              <a:buFontTx/>
              <a:buChar char="-"/>
            </a:pPr>
            <a:r>
              <a:rPr lang="ru-RU" sz="1600" i="1" kern="10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3. </a:t>
            </a:r>
            <a:r>
              <a:rPr lang="ru-RU" sz="1400" i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Экономическая оценка проекта.</a:t>
            </a:r>
            <a:endParaRPr lang="ru-RU" sz="1400" i="1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32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685800"/>
            <a:ext cx="3775166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69" y="685800"/>
            <a:ext cx="4219302" cy="3614738"/>
          </a:xfrm>
        </p:spPr>
      </p:pic>
    </p:spTree>
    <p:extLst>
      <p:ext uri="{BB962C8B-B14F-4D97-AF65-F5344CB8AC3E}">
        <p14:creationId xmlns:p14="http://schemas.microsoft.com/office/powerpoint/2010/main" val="4287483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81" y="685800"/>
            <a:ext cx="4009702" cy="3614738"/>
          </a:xfrm>
        </p:spPr>
      </p:pic>
    </p:spTree>
    <p:extLst>
      <p:ext uri="{BB962C8B-B14F-4D97-AF65-F5344CB8AC3E}">
        <p14:creationId xmlns:p14="http://schemas.microsoft.com/office/powerpoint/2010/main" val="3536459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2" y="613954"/>
            <a:ext cx="9379131" cy="456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116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7829" y="1630816"/>
            <a:ext cx="10998925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24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                                        </a:t>
            </a:r>
            <a:r>
              <a:rPr lang="ru-RU" sz="2400" b="1" kern="1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Оценка </a:t>
            </a:r>
            <a:r>
              <a:rPr lang="ru-RU" sz="24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результатов работы.</a:t>
            </a:r>
            <a:br>
              <a:rPr lang="ru-RU" sz="24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</a:br>
            <a:r>
              <a:rPr lang="ru-RU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Вот и завершилась моя работа по изготовлению дидактического пособия</a:t>
            </a:r>
            <a:br>
              <a:rPr lang="ru-RU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</a:br>
            <a:r>
              <a:rPr lang="ru-RU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– тактильной карты Пензенской области. Она получилась у меня</a:t>
            </a:r>
            <a:br>
              <a:rPr lang="ru-RU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</a:br>
            <a:r>
              <a:rPr lang="ru-RU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прочной, безопасной и недорогой, а самое главное – полезной в обучении</a:t>
            </a:r>
            <a:br>
              <a:rPr lang="ru-RU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</a:br>
            <a:r>
              <a:rPr lang="ru-RU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детей с нарушением зрения. Данный вид работы вызвал у меня большой интерес, поэтому я</a:t>
            </a:r>
            <a:br>
              <a:rPr lang="ru-RU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</a:br>
            <a:r>
              <a:rPr lang="ru-RU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поставил для себя задачу: выполнить еще и другие тактильные пособия .</a:t>
            </a:r>
            <a:endParaRPr lang="ru-RU" sz="2400" kern="100" dirty="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747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1125806"/>
            <a:ext cx="8516983" cy="5265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1600" b="1" kern="100" dirty="0">
                <a:solidFill>
                  <a:schemeClr val="accent6">
                    <a:lumMod val="75000"/>
                  </a:schemeClr>
                </a:solidFill>
                <a:latin typeface="Liberation Serif"/>
                <a:ea typeface="Times New Roman" panose="02020603050405020304" pitchFamily="18" charset="0"/>
                <a:cs typeface="Lucida Sans" panose="020B0602030504020204" pitchFamily="34" charset="0"/>
              </a:rPr>
              <a:t>Актуальность:</a:t>
            </a:r>
            <a:endParaRPr lang="ru-RU" sz="1600" kern="100" dirty="0">
              <a:solidFill>
                <a:schemeClr val="accent6">
                  <a:lumMod val="75000"/>
                </a:schemeClr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2000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Меня </a:t>
            </a:r>
            <a:r>
              <a:rPr lang="ru-RU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очень заинтересовал вопрос о том, как я буду изучать карты?  Беседуя с учителем и изучая различные источники учебной и методической литературы</a:t>
            </a:r>
            <a:r>
              <a:rPr lang="ru-RU" sz="2000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, я </a:t>
            </a:r>
            <a:r>
              <a:rPr lang="ru-RU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выяснил,  как происходит познание окружающего мира у детей  с нарушением зрения и какие дидактические пособия необходимы нам в работе. Таких пособий в нашем городе в свободной продаже нет, да и стоимость их  велика. Поэтому нами был выбран  проект, направленный на оказание помощи  детям с нарушением зрения в познании окружающего мира природы Пензенской области. </a:t>
            </a:r>
            <a:endParaRPr lang="ru-RU" sz="2000" kern="100" dirty="0" smtClean="0">
              <a:latin typeface="Times New Roman" panose="02020603050405020304" pitchFamily="18" charset="0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700"/>
              </a:spcAft>
            </a:pPr>
            <a:endParaRPr lang="ru-RU" sz="20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2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Цель проекта: </a:t>
            </a:r>
            <a:r>
              <a:rPr lang="ru-RU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  <a:t>Разработать и создать дидактическое пособие -  тактильную карту для слабовидящих и слепых детей на основе изучения особенностей их восприятия окружающего мира. </a:t>
            </a:r>
          </a:p>
          <a:p>
            <a:pPr>
              <a:lnSpc>
                <a:spcPct val="115000"/>
              </a:lnSpc>
              <a:spcAft>
                <a:spcPts val="700"/>
              </a:spcAft>
            </a:pPr>
            <a:endParaRPr lang="ru-RU" sz="1600" kern="100" dirty="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846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542569"/>
            <a:ext cx="11234057" cy="462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Задачи:</a:t>
            </a:r>
            <a:endParaRPr lang="ru-RU" sz="2000" kern="1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20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Изучить литературу о создании тактильных пособий для слабовидящих и слепых детей.</a:t>
            </a:r>
          </a:p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2.Разработать идею создания дидактического пособия – тактильной карты. </a:t>
            </a:r>
          </a:p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3. Составить технологическую карту изготовления пособия. </a:t>
            </a:r>
          </a:p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4. Изготовить дидактическое пособие тактильную географическая карту Пензенской области для слабовидящих и слепых детей.</a:t>
            </a:r>
          </a:p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2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br>
              <a:rPr lang="ru-RU" sz="2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0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Новизна проекта. </a:t>
            </a:r>
            <a:endParaRPr lang="ru-RU" sz="2000" kern="1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ru-RU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Новизной моей работы является то, что  на личном примере я  покажу, что  тактильное пособие можно выполнить самостоятельно  без  специального обучения и затратить небольшие средства. </a:t>
            </a:r>
          </a:p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Карта должна быть полезной, прочной, безопасной.  Не очень дорогой.</a:t>
            </a:r>
            <a:endParaRPr lang="ru-RU" sz="20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80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300538"/>
            <a:ext cx="11346679" cy="2165576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Тактильная книга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тактильная  книга — это книга, изготовленная без применения или с минимальным применением технических средств. Она предназначена для восприятия содержащейся в ней информации через тактильные ощущения и содержит цветные рельефные рисунки и/или объемные изображения, выполненные из различных материалов, на ощупь максимально приближенных к оригиналу, а также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напечатанный рельефно-точечным или укрупненным шрифтом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28" y="685800"/>
            <a:ext cx="6323769" cy="3614738"/>
          </a:xfrm>
        </p:spPr>
      </p:pic>
    </p:spTree>
    <p:extLst>
      <p:ext uri="{BB962C8B-B14F-4D97-AF65-F5344CB8AC3E}">
        <p14:creationId xmlns:p14="http://schemas.microsoft.com/office/powerpoint/2010/main" val="7986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823" y="889844"/>
            <a:ext cx="1157369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требования к тактильной книге:</a:t>
            </a:r>
          </a:p>
          <a:p>
            <a:r>
              <a:rPr lang="ru-RU" dirty="0"/>
              <a:t>-Безопасность - избегать острых, колющих, режущих деталей, а также</a:t>
            </a:r>
          </a:p>
          <a:p>
            <a:r>
              <a:rPr lang="ru-RU" dirty="0"/>
              <a:t>ядовитых </a:t>
            </a:r>
            <a:r>
              <a:rPr lang="ru-RU" dirty="0" smtClean="0"/>
              <a:t>материалов</a:t>
            </a:r>
          </a:p>
          <a:p>
            <a:r>
              <a:rPr lang="ru-RU" dirty="0" smtClean="0"/>
              <a:t>-</a:t>
            </a:r>
            <a:r>
              <a:rPr lang="ru-RU" dirty="0"/>
              <a:t>Книга не должна быть тяжелой.</a:t>
            </a:r>
          </a:p>
          <a:p>
            <a:r>
              <a:rPr lang="ru-RU" dirty="0" smtClean="0"/>
              <a:t>- </a:t>
            </a:r>
            <a:r>
              <a:rPr lang="ru-RU" dirty="0"/>
              <a:t>Четкий контраст фона и предмета на ощупь и по цвету.</a:t>
            </a:r>
          </a:p>
          <a:p>
            <a:r>
              <a:rPr lang="ru-RU" dirty="0"/>
              <a:t>-Изображения максимально приближены к настоящим </a:t>
            </a:r>
            <a:r>
              <a:rPr lang="ru-RU" dirty="0" smtClean="0"/>
              <a:t>предметам</a:t>
            </a:r>
            <a:endParaRPr lang="ru-RU" dirty="0"/>
          </a:p>
          <a:p>
            <a:r>
              <a:rPr lang="ru-RU" dirty="0" smtClean="0"/>
              <a:t>-</a:t>
            </a:r>
            <a:r>
              <a:rPr lang="ru-RU" dirty="0"/>
              <a:t>Максимально задействуются другие органы чувств, помимо осязания -</a:t>
            </a:r>
          </a:p>
          <a:p>
            <a:r>
              <a:rPr lang="ru-RU" dirty="0"/>
              <a:t>слух, </a:t>
            </a:r>
            <a:r>
              <a:rPr lang="ru-RU" dirty="0" smtClean="0"/>
              <a:t>обоняние</a:t>
            </a:r>
          </a:p>
          <a:p>
            <a:r>
              <a:rPr lang="ru-RU" dirty="0"/>
              <a:t>-</a:t>
            </a:r>
            <a:r>
              <a:rPr lang="ru-RU" dirty="0" smtClean="0"/>
              <a:t>Широко </a:t>
            </a:r>
            <a:r>
              <a:rPr lang="ru-RU" dirty="0"/>
              <a:t>используются всевозможные карманы, кошельки, </a:t>
            </a:r>
            <a:r>
              <a:rPr lang="ru-RU" dirty="0" smtClean="0"/>
              <a:t>мешочки</a:t>
            </a:r>
          </a:p>
          <a:p>
            <a:r>
              <a:rPr lang="ru-RU" dirty="0" smtClean="0"/>
              <a:t>- </a:t>
            </a:r>
            <a:r>
              <a:rPr lang="ru-RU" dirty="0"/>
              <a:t>Отдельные предметы и персонажей книги лучше прикрепить к книге с</a:t>
            </a:r>
          </a:p>
          <a:p>
            <a:r>
              <a:rPr lang="ru-RU" dirty="0"/>
              <a:t>помощью шнурков, липучек, заклепок, и. т.д</a:t>
            </a:r>
            <a:r>
              <a:rPr lang="ru-RU" dirty="0" smtClean="0"/>
              <a:t>.</a:t>
            </a:r>
          </a:p>
          <a:p>
            <a:r>
              <a:rPr lang="ru-RU" dirty="0" smtClean="0"/>
              <a:t> -</a:t>
            </a:r>
            <a:r>
              <a:rPr lang="ru-RU" dirty="0"/>
              <a:t>Для узнавания верха и низа книги внизу каждой страницы пришивается</a:t>
            </a:r>
          </a:p>
          <a:p>
            <a:r>
              <a:rPr lang="ru-RU" dirty="0"/>
              <a:t>выпуклая тесьма, шнурок 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ru-RU" dirty="0"/>
              <a:t>Книги сопровождаются </a:t>
            </a:r>
            <a:r>
              <a:rPr lang="ru-RU" dirty="0" err="1"/>
              <a:t>Б</a:t>
            </a:r>
            <a:r>
              <a:rPr lang="ru-RU" dirty="0" err="1" smtClean="0"/>
              <a:t>райлевским</a:t>
            </a:r>
            <a:r>
              <a:rPr lang="ru-RU" dirty="0" smtClean="0"/>
              <a:t> текстом.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692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020108" cy="1507067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Тактильные книги изготовленные обучающимися губернского лицея</a:t>
            </a:r>
            <a:endParaRPr lang="ru-RU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2566951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214834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1242177" cy="150706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подарены библиотеке им.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М.Ю.Лермонтова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30537" y="685801"/>
            <a:ext cx="5199017" cy="34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90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651" y="3226526"/>
            <a:ext cx="11033171" cy="363147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16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Географические карты для слепых детей</a:t>
            </a:r>
            <a:br>
              <a:rPr lang="ru-RU" sz="16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Главным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средством наглядности и коррекции на уроках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окружающего мира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являются рельефные географические карты, поскольку они компенсируют отсутствие зрительных образов и обеспечивают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представления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 изучаемых объектах 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явлениях.</a:t>
            </a:r>
            <a:b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Для </a:t>
            </a: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каждого  понятно, что</a:t>
            </a:r>
            <a:b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без карты нельзя изучить </a:t>
            </a:r>
            <a:r>
              <a:rPr lang="ru-RU" sz="16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предмет в полной мере, Поэтому мы решили  </a:t>
            </a: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изготовлять </a:t>
            </a:r>
            <a:r>
              <a:rPr lang="ru-RU" sz="16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карту Пензенской области </a:t>
            </a: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своими</a:t>
            </a:r>
            <a:b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ru-RU" sz="16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силами.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4" y="326571"/>
            <a:ext cx="6570617" cy="2899955"/>
          </a:xfrm>
        </p:spPr>
      </p:pic>
    </p:spTree>
    <p:extLst>
      <p:ext uri="{BB962C8B-B14F-4D97-AF65-F5344CB8AC3E}">
        <p14:creationId xmlns:p14="http://schemas.microsoft.com/office/powerpoint/2010/main" val="129450208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146</TotalTime>
  <Words>269</Words>
  <Application>Microsoft Office PowerPoint</Application>
  <PresentationFormat>Широкоэкранный</PresentationFormat>
  <Paragraphs>40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SimSun</vt:lpstr>
      <vt:lpstr>Century Gothic</vt:lpstr>
      <vt:lpstr>Liberation Serif</vt:lpstr>
      <vt:lpstr>Lucida Sans</vt:lpstr>
      <vt:lpstr>Times New Roman</vt:lpstr>
      <vt:lpstr>Wingdings 3</vt:lpstr>
      <vt:lpstr>Сектор</vt:lpstr>
      <vt:lpstr>Дидактическое пособие-тактильная географическая карта Пензенской области для слабовидящих и слепых детей.                                                                                                                        </vt:lpstr>
      <vt:lpstr>Презентация PowerPoint</vt:lpstr>
      <vt:lpstr>Презентация PowerPoint</vt:lpstr>
      <vt:lpstr>                                                                             Тактильная книга . тактильная  книга — это книга, изготовленная без применения или с минимальным применением технических средств. Она предназначена для восприятия содержащейся в ней информации через тактильные ощущения и содержит цветные рельефные рисунки и/или объемные изображения, выполненные из различных материалов, на ощупь максимально приближенных к оригиналу, а также текст , напечатанный рельефно-точечным или укрупненным шрифтом</vt:lpstr>
      <vt:lpstr>Презентация PowerPoint</vt:lpstr>
      <vt:lpstr>                   Тактильные книги изготовленные обучающимися губернского лицея</vt:lpstr>
      <vt:lpstr>Презентация PowerPoint</vt:lpstr>
      <vt:lpstr>Книги подарены библиотеке им. М.Ю.Лермонтова</vt:lpstr>
      <vt:lpstr>                                                                                    Географические карты для слепых детей  Главным средством наглядности и коррекции на уроках окружающего мира являются рельефные географические карты, поскольку они компенсируют отсутствие зрительных образов и обеспечивают  представления об изучаемых объектах и явлениях.  Для каждого  понятно, что без карты нельзя изучить предмет в полной мере, Поэтому мы решили  изготовлять карту Пензенской области своими силами.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Дидактическое пособие-тактильная географическая карта Пензенской области для слабовидящих и слепых детей.                                                                                                                        Выполнил: ОБУЧАЮЩИЙСЯ 3 КЛАССА                                                                                                                                               Миленин Данила </dc:title>
  <dc:creator>Пользователь Windows</dc:creator>
  <cp:lastModifiedBy>ЦДО</cp:lastModifiedBy>
  <cp:revision>16</cp:revision>
  <dcterms:created xsi:type="dcterms:W3CDTF">2020-01-05T15:13:27Z</dcterms:created>
  <dcterms:modified xsi:type="dcterms:W3CDTF">2023-08-21T09:02:07Z</dcterms:modified>
</cp:coreProperties>
</file>