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8" r:id="rId4"/>
    <p:sldId id="259" r:id="rId5"/>
    <p:sldId id="260" r:id="rId6"/>
    <p:sldId id="263" r:id="rId7"/>
    <p:sldId id="267" r:id="rId8"/>
    <p:sldId id="261" r:id="rId9"/>
    <p:sldId id="265" r:id="rId10"/>
    <p:sldId id="264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12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F3859C-8786-4C9B-A2C3-37E344D833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D4EC99-9E83-460F-951B-C1F93AE1CF69}">
      <dgm:prSet custT="1"/>
      <dgm:spPr/>
      <dgm:t>
        <a:bodyPr/>
        <a:lstStyle/>
        <a:p>
          <a:pPr algn="ctr" rtl="0"/>
          <a:r>
            <a:rPr lang="ru-RU" sz="4400" b="1" dirty="0" smtClean="0"/>
            <a:t>Производители, потребители и разрушители органических веществ в природных сообществах</a:t>
          </a:r>
          <a:endParaRPr lang="ru-RU" sz="4400" b="1" dirty="0"/>
        </a:p>
      </dgm:t>
    </dgm:pt>
    <dgm:pt modelId="{52E99530-BE55-4517-A6F2-F2C989EBC309}" type="parTrans" cxnId="{086B8B36-47A6-4774-A119-C9DBFE8A5F3F}">
      <dgm:prSet/>
      <dgm:spPr/>
      <dgm:t>
        <a:bodyPr/>
        <a:lstStyle/>
        <a:p>
          <a:endParaRPr lang="ru-RU"/>
        </a:p>
      </dgm:t>
    </dgm:pt>
    <dgm:pt modelId="{CF8D20C4-D156-47DF-8A5A-808010B84F8B}" type="sibTrans" cxnId="{086B8B36-47A6-4774-A119-C9DBFE8A5F3F}">
      <dgm:prSet/>
      <dgm:spPr/>
      <dgm:t>
        <a:bodyPr/>
        <a:lstStyle/>
        <a:p>
          <a:endParaRPr lang="ru-RU"/>
        </a:p>
      </dgm:t>
    </dgm:pt>
    <dgm:pt modelId="{309A2755-D44F-48F7-92FF-BEEEF80AB73A}" type="pres">
      <dgm:prSet presAssocID="{6FF3859C-8786-4C9B-A2C3-37E344D833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1DB484-F4BB-4E7A-9AA8-FE8B3D7F4E5D}" type="pres">
      <dgm:prSet presAssocID="{DFD4EC99-9E83-460F-951B-C1F93AE1CF69}" presName="parentText" presStyleLbl="node1" presStyleIdx="0" presStyleCnt="1" custScaleY="633460" custLinFactY="1946" custLinFactNeighborX="169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A5585B-0F28-4D24-B653-F999A336453E}" type="presOf" srcId="{DFD4EC99-9E83-460F-951B-C1F93AE1CF69}" destId="{371DB484-F4BB-4E7A-9AA8-FE8B3D7F4E5D}" srcOrd="0" destOrd="0" presId="urn:microsoft.com/office/officeart/2005/8/layout/vList2"/>
    <dgm:cxn modelId="{E634F9DC-8DB3-4C04-9445-3DC9D294D1C1}" type="presOf" srcId="{6FF3859C-8786-4C9B-A2C3-37E344D833ED}" destId="{309A2755-D44F-48F7-92FF-BEEEF80AB73A}" srcOrd="0" destOrd="0" presId="urn:microsoft.com/office/officeart/2005/8/layout/vList2"/>
    <dgm:cxn modelId="{086B8B36-47A6-4774-A119-C9DBFE8A5F3F}" srcId="{6FF3859C-8786-4C9B-A2C3-37E344D833ED}" destId="{DFD4EC99-9E83-460F-951B-C1F93AE1CF69}" srcOrd="0" destOrd="0" parTransId="{52E99530-BE55-4517-A6F2-F2C989EBC309}" sibTransId="{CF8D20C4-D156-47DF-8A5A-808010B84F8B}"/>
    <dgm:cxn modelId="{1B2219B5-BF2B-4C4F-99DB-A8A1FB9A385C}" type="presParOf" srcId="{309A2755-D44F-48F7-92FF-BEEEF80AB73A}" destId="{371DB484-F4BB-4E7A-9AA8-FE8B3D7F4E5D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08BC4-9E9B-493D-B02A-7DBCA641AA72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A04E11C-6B28-49FD-A76F-94727F94246B}">
      <dgm:prSet custT="1"/>
      <dgm:spPr/>
      <dgm:t>
        <a:bodyPr/>
        <a:lstStyle/>
        <a:p>
          <a:pPr algn="just" rtl="0"/>
          <a:r>
            <a:rPr lang="ru-RU" sz="3600" dirty="0" smtClean="0"/>
            <a:t>Цель: изучение роли производителей, потребителей и разрушителей в природных сообществах. </a:t>
          </a:r>
          <a:endParaRPr lang="ru-RU" sz="3600" dirty="0"/>
        </a:p>
      </dgm:t>
    </dgm:pt>
    <dgm:pt modelId="{88215FE7-A313-49AB-B137-D4D8979B77F8}" type="parTrans" cxnId="{94152CCC-0716-4C44-A376-58C22671D7AC}">
      <dgm:prSet/>
      <dgm:spPr/>
      <dgm:t>
        <a:bodyPr/>
        <a:lstStyle/>
        <a:p>
          <a:endParaRPr lang="ru-RU"/>
        </a:p>
      </dgm:t>
    </dgm:pt>
    <dgm:pt modelId="{7E083366-75E5-468B-AFB3-4E21B41C0F1E}" type="sibTrans" cxnId="{94152CCC-0716-4C44-A376-58C22671D7AC}">
      <dgm:prSet/>
      <dgm:spPr/>
      <dgm:t>
        <a:bodyPr/>
        <a:lstStyle/>
        <a:p>
          <a:endParaRPr lang="ru-RU"/>
        </a:p>
      </dgm:t>
    </dgm:pt>
    <dgm:pt modelId="{55A6AF49-FA01-45B6-B5FA-5A8F643115B4}" type="pres">
      <dgm:prSet presAssocID="{2B508BC4-9E9B-493D-B02A-7DBCA641AA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BD7F2-1463-4441-8C1D-7163D96216FA}" type="pres">
      <dgm:prSet presAssocID="{DA04E11C-6B28-49FD-A76F-94727F94246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126015-B929-4132-8522-281E04AFF6A4}" type="presOf" srcId="{2B508BC4-9E9B-493D-B02A-7DBCA641AA72}" destId="{55A6AF49-FA01-45B6-B5FA-5A8F643115B4}" srcOrd="0" destOrd="0" presId="urn:microsoft.com/office/officeart/2005/8/layout/vList2"/>
    <dgm:cxn modelId="{B967A7D8-BCE0-47CB-B209-58F02A052724}" type="presOf" srcId="{DA04E11C-6B28-49FD-A76F-94727F94246B}" destId="{F98BD7F2-1463-4441-8C1D-7163D96216FA}" srcOrd="0" destOrd="0" presId="urn:microsoft.com/office/officeart/2005/8/layout/vList2"/>
    <dgm:cxn modelId="{94152CCC-0716-4C44-A376-58C22671D7AC}" srcId="{2B508BC4-9E9B-493D-B02A-7DBCA641AA72}" destId="{DA04E11C-6B28-49FD-A76F-94727F94246B}" srcOrd="0" destOrd="0" parTransId="{88215FE7-A313-49AB-B137-D4D8979B77F8}" sibTransId="{7E083366-75E5-468B-AFB3-4E21B41C0F1E}"/>
    <dgm:cxn modelId="{08E08163-2738-4468-8FBB-0B1D69ADDD07}" type="presParOf" srcId="{55A6AF49-FA01-45B6-B5FA-5A8F643115B4}" destId="{F98BD7F2-1463-4441-8C1D-7163D96216F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5D9C4-E8FE-4D1C-BAB9-6F44186E8BA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97756E-6BB5-47B4-BA8E-66B72CD3D0C1}">
      <dgm:prSet custT="1"/>
      <dgm:spPr/>
      <dgm:t>
        <a:bodyPr/>
        <a:lstStyle/>
        <a:p>
          <a:pPr rtl="0"/>
          <a:r>
            <a:rPr lang="ru-RU" sz="3200" b="1" dirty="0" smtClean="0"/>
            <a:t>Задачи:</a:t>
          </a:r>
          <a:endParaRPr lang="ru-RU" sz="3200" b="1" dirty="0"/>
        </a:p>
      </dgm:t>
    </dgm:pt>
    <dgm:pt modelId="{93173FB2-9081-40FC-B5BE-0B1F302850F2}" type="parTrans" cxnId="{5B742547-0537-4149-A35A-1236249AE59B}">
      <dgm:prSet/>
      <dgm:spPr/>
      <dgm:t>
        <a:bodyPr/>
        <a:lstStyle/>
        <a:p>
          <a:endParaRPr lang="ru-RU"/>
        </a:p>
      </dgm:t>
    </dgm:pt>
    <dgm:pt modelId="{60C9DF8B-46AF-4EC7-A8B0-A7E34388D488}" type="sibTrans" cxnId="{5B742547-0537-4149-A35A-1236249AE59B}">
      <dgm:prSet/>
      <dgm:spPr/>
      <dgm:t>
        <a:bodyPr/>
        <a:lstStyle/>
        <a:p>
          <a:endParaRPr lang="ru-RU"/>
        </a:p>
      </dgm:t>
    </dgm:pt>
    <dgm:pt modelId="{2A97196F-2487-401E-A4E6-31625B2264EB}">
      <dgm:prSet custT="1"/>
      <dgm:spPr/>
      <dgm:t>
        <a:bodyPr/>
        <a:lstStyle/>
        <a:p>
          <a:pPr rtl="0"/>
          <a:r>
            <a:rPr lang="ru-RU" sz="2800" b="0" dirty="0" smtClean="0"/>
            <a:t>вспомнить структуру пищевой цепи</a:t>
          </a:r>
          <a:r>
            <a:rPr lang="ru-RU" sz="2100" b="0" dirty="0" smtClean="0"/>
            <a:t>;</a:t>
          </a:r>
          <a:endParaRPr lang="ru-RU" sz="2100" b="0" dirty="0"/>
        </a:p>
      </dgm:t>
    </dgm:pt>
    <dgm:pt modelId="{95D30DF3-F96D-4F39-A9A5-0AF5CC033A6D}" type="parTrans" cxnId="{DB985443-5CEE-4CAB-BA82-6AE67224550D}">
      <dgm:prSet/>
      <dgm:spPr/>
      <dgm:t>
        <a:bodyPr/>
        <a:lstStyle/>
        <a:p>
          <a:endParaRPr lang="ru-RU"/>
        </a:p>
      </dgm:t>
    </dgm:pt>
    <dgm:pt modelId="{A45880B8-EB9A-40D1-BCBA-6CEB251B68B1}" type="sibTrans" cxnId="{DB985443-5CEE-4CAB-BA82-6AE67224550D}">
      <dgm:prSet/>
      <dgm:spPr/>
      <dgm:t>
        <a:bodyPr/>
        <a:lstStyle/>
        <a:p>
          <a:endParaRPr lang="ru-RU"/>
        </a:p>
      </dgm:t>
    </dgm:pt>
    <dgm:pt modelId="{F510C2A2-A0A9-45AC-954E-5B1FC3A28B57}">
      <dgm:prSet custT="1"/>
      <dgm:spPr/>
      <dgm:t>
        <a:bodyPr/>
        <a:lstStyle/>
        <a:p>
          <a:pPr rtl="0"/>
          <a:r>
            <a:rPr lang="ru-RU" sz="2800" dirty="0" smtClean="0"/>
            <a:t>научиться различать производителей, потребителей и разрушителей органических веществ в сообществах;</a:t>
          </a:r>
          <a:endParaRPr lang="ru-RU" sz="2800" dirty="0"/>
        </a:p>
      </dgm:t>
    </dgm:pt>
    <dgm:pt modelId="{98772C3E-7873-4959-960D-761F2EADB6B2}" type="parTrans" cxnId="{E0505D83-2637-4B24-A8C1-4C8CA3FF9E35}">
      <dgm:prSet/>
      <dgm:spPr/>
      <dgm:t>
        <a:bodyPr/>
        <a:lstStyle/>
        <a:p>
          <a:endParaRPr lang="ru-RU"/>
        </a:p>
      </dgm:t>
    </dgm:pt>
    <dgm:pt modelId="{B219469F-3699-431D-9C78-9BE2DBFBC13F}" type="sibTrans" cxnId="{E0505D83-2637-4B24-A8C1-4C8CA3FF9E35}">
      <dgm:prSet/>
      <dgm:spPr/>
      <dgm:t>
        <a:bodyPr/>
        <a:lstStyle/>
        <a:p>
          <a:endParaRPr lang="ru-RU"/>
        </a:p>
      </dgm:t>
    </dgm:pt>
    <dgm:pt modelId="{380E475A-789C-4873-A2AC-726F72AE3AA2}">
      <dgm:prSet custT="1"/>
      <dgm:spPr/>
      <dgm:t>
        <a:bodyPr/>
        <a:lstStyle/>
        <a:p>
          <a:pPr rtl="0"/>
          <a:r>
            <a:rPr lang="ru-RU" sz="2800" dirty="0" smtClean="0"/>
            <a:t>отметить приспособления</a:t>
          </a:r>
          <a:r>
            <a:rPr lang="ru-RU" sz="2800" i="1" dirty="0" smtClean="0"/>
            <a:t> </a:t>
          </a:r>
          <a:r>
            <a:rPr lang="ru-RU" sz="2800" i="0" dirty="0" smtClean="0"/>
            <a:t>организмов различных звеньев пищевой цепи. </a:t>
          </a:r>
          <a:endParaRPr lang="ru-RU" sz="2800" i="0" dirty="0"/>
        </a:p>
      </dgm:t>
    </dgm:pt>
    <dgm:pt modelId="{B1EA6F70-C3CF-4B03-AEEF-448E1E243FEB}" type="parTrans" cxnId="{476D84D2-92D7-46E0-AC02-E3B87B09E051}">
      <dgm:prSet/>
      <dgm:spPr/>
      <dgm:t>
        <a:bodyPr/>
        <a:lstStyle/>
        <a:p>
          <a:endParaRPr lang="ru-RU"/>
        </a:p>
      </dgm:t>
    </dgm:pt>
    <dgm:pt modelId="{65ED3768-E42E-4DF1-8838-26E1EDE408A7}" type="sibTrans" cxnId="{476D84D2-92D7-46E0-AC02-E3B87B09E051}">
      <dgm:prSet/>
      <dgm:spPr/>
      <dgm:t>
        <a:bodyPr/>
        <a:lstStyle/>
        <a:p>
          <a:endParaRPr lang="ru-RU"/>
        </a:p>
      </dgm:t>
    </dgm:pt>
    <dgm:pt modelId="{1207C206-A3D1-416D-AF65-CEE9D7595B98}" type="pres">
      <dgm:prSet presAssocID="{21E5D9C4-E8FE-4D1C-BAB9-6F44186E8B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D1A5E7-12E4-4575-9435-4DA6C13B9E0A}" type="pres">
      <dgm:prSet presAssocID="{D197756E-6BB5-47B4-BA8E-66B72CD3D0C1}" presName="parentText" presStyleLbl="node1" presStyleIdx="0" presStyleCnt="4" custScaleY="64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59826-E179-41B6-96BE-AE6AD8E43CC7}" type="pres">
      <dgm:prSet presAssocID="{60C9DF8B-46AF-4EC7-A8B0-A7E34388D488}" presName="spacer" presStyleCnt="0"/>
      <dgm:spPr/>
    </dgm:pt>
    <dgm:pt modelId="{B0977858-2162-4D22-B107-4EBE32BE865D}" type="pres">
      <dgm:prSet presAssocID="{2A97196F-2487-401E-A4E6-31625B2264E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5B198-0CFE-4089-8265-349A53E7C321}" type="pres">
      <dgm:prSet presAssocID="{A45880B8-EB9A-40D1-BCBA-6CEB251B68B1}" presName="spacer" presStyleCnt="0"/>
      <dgm:spPr/>
    </dgm:pt>
    <dgm:pt modelId="{16F50278-443F-4622-8FA3-6C2D07ECC38B}" type="pres">
      <dgm:prSet presAssocID="{F510C2A2-A0A9-45AC-954E-5B1FC3A28B5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14CC7D-5DEE-43F8-917C-F9D029717CD8}" type="pres">
      <dgm:prSet presAssocID="{B219469F-3699-431D-9C78-9BE2DBFBC13F}" presName="spacer" presStyleCnt="0"/>
      <dgm:spPr/>
    </dgm:pt>
    <dgm:pt modelId="{28983133-1EF6-4E63-9D91-AAE1CF2D4323}" type="pres">
      <dgm:prSet presAssocID="{380E475A-789C-4873-A2AC-726F72AE3A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E8BD7-C6C7-4144-BB58-D861663F993A}" type="presOf" srcId="{21E5D9C4-E8FE-4D1C-BAB9-6F44186E8BA5}" destId="{1207C206-A3D1-416D-AF65-CEE9D7595B98}" srcOrd="0" destOrd="0" presId="urn:microsoft.com/office/officeart/2005/8/layout/vList2"/>
    <dgm:cxn modelId="{E0505D83-2637-4B24-A8C1-4C8CA3FF9E35}" srcId="{21E5D9C4-E8FE-4D1C-BAB9-6F44186E8BA5}" destId="{F510C2A2-A0A9-45AC-954E-5B1FC3A28B57}" srcOrd="2" destOrd="0" parTransId="{98772C3E-7873-4959-960D-761F2EADB6B2}" sibTransId="{B219469F-3699-431D-9C78-9BE2DBFBC13F}"/>
    <dgm:cxn modelId="{5B742547-0537-4149-A35A-1236249AE59B}" srcId="{21E5D9C4-E8FE-4D1C-BAB9-6F44186E8BA5}" destId="{D197756E-6BB5-47B4-BA8E-66B72CD3D0C1}" srcOrd="0" destOrd="0" parTransId="{93173FB2-9081-40FC-B5BE-0B1F302850F2}" sibTransId="{60C9DF8B-46AF-4EC7-A8B0-A7E34388D488}"/>
    <dgm:cxn modelId="{1576257E-31E7-45C6-A33E-9D9EC94B48C6}" type="presOf" srcId="{D197756E-6BB5-47B4-BA8E-66B72CD3D0C1}" destId="{E9D1A5E7-12E4-4575-9435-4DA6C13B9E0A}" srcOrd="0" destOrd="0" presId="urn:microsoft.com/office/officeart/2005/8/layout/vList2"/>
    <dgm:cxn modelId="{89DB9B80-DBC7-4868-AD57-46E709A474D1}" type="presOf" srcId="{2A97196F-2487-401E-A4E6-31625B2264EB}" destId="{B0977858-2162-4D22-B107-4EBE32BE865D}" srcOrd="0" destOrd="0" presId="urn:microsoft.com/office/officeart/2005/8/layout/vList2"/>
    <dgm:cxn modelId="{476D84D2-92D7-46E0-AC02-E3B87B09E051}" srcId="{21E5D9C4-E8FE-4D1C-BAB9-6F44186E8BA5}" destId="{380E475A-789C-4873-A2AC-726F72AE3AA2}" srcOrd="3" destOrd="0" parTransId="{B1EA6F70-C3CF-4B03-AEEF-448E1E243FEB}" sibTransId="{65ED3768-E42E-4DF1-8838-26E1EDE408A7}"/>
    <dgm:cxn modelId="{DB985443-5CEE-4CAB-BA82-6AE67224550D}" srcId="{21E5D9C4-E8FE-4D1C-BAB9-6F44186E8BA5}" destId="{2A97196F-2487-401E-A4E6-31625B2264EB}" srcOrd="1" destOrd="0" parTransId="{95D30DF3-F96D-4F39-A9A5-0AF5CC033A6D}" sibTransId="{A45880B8-EB9A-40D1-BCBA-6CEB251B68B1}"/>
    <dgm:cxn modelId="{92EA4D87-4FC1-489C-A422-3CE1DD6128D6}" type="presOf" srcId="{F510C2A2-A0A9-45AC-954E-5B1FC3A28B57}" destId="{16F50278-443F-4622-8FA3-6C2D07ECC38B}" srcOrd="0" destOrd="0" presId="urn:microsoft.com/office/officeart/2005/8/layout/vList2"/>
    <dgm:cxn modelId="{70A7B9B8-3EE2-479B-BA51-01461D8F33FB}" type="presOf" srcId="{380E475A-789C-4873-A2AC-726F72AE3AA2}" destId="{28983133-1EF6-4E63-9D91-AAE1CF2D4323}" srcOrd="0" destOrd="0" presId="urn:microsoft.com/office/officeart/2005/8/layout/vList2"/>
    <dgm:cxn modelId="{E7F0EDC6-F025-48CF-B614-F8BC27B40A4E}" type="presParOf" srcId="{1207C206-A3D1-416D-AF65-CEE9D7595B98}" destId="{E9D1A5E7-12E4-4575-9435-4DA6C13B9E0A}" srcOrd="0" destOrd="0" presId="urn:microsoft.com/office/officeart/2005/8/layout/vList2"/>
    <dgm:cxn modelId="{2EA7F9FA-AA08-4DA2-93E7-B3DFE26667F0}" type="presParOf" srcId="{1207C206-A3D1-416D-AF65-CEE9D7595B98}" destId="{06D59826-E179-41B6-96BE-AE6AD8E43CC7}" srcOrd="1" destOrd="0" presId="urn:microsoft.com/office/officeart/2005/8/layout/vList2"/>
    <dgm:cxn modelId="{B630E752-B5E1-4E57-869E-11AFCF681363}" type="presParOf" srcId="{1207C206-A3D1-416D-AF65-CEE9D7595B98}" destId="{B0977858-2162-4D22-B107-4EBE32BE865D}" srcOrd="2" destOrd="0" presId="urn:microsoft.com/office/officeart/2005/8/layout/vList2"/>
    <dgm:cxn modelId="{420C558C-72D9-4B30-A746-2FD3E452A4BB}" type="presParOf" srcId="{1207C206-A3D1-416D-AF65-CEE9D7595B98}" destId="{F185B198-0CFE-4089-8265-349A53E7C321}" srcOrd="3" destOrd="0" presId="urn:microsoft.com/office/officeart/2005/8/layout/vList2"/>
    <dgm:cxn modelId="{F9DDE1FE-78BF-463F-A25A-603D69812860}" type="presParOf" srcId="{1207C206-A3D1-416D-AF65-CEE9D7595B98}" destId="{16F50278-443F-4622-8FA3-6C2D07ECC38B}" srcOrd="4" destOrd="0" presId="urn:microsoft.com/office/officeart/2005/8/layout/vList2"/>
    <dgm:cxn modelId="{36CA48A1-0C3B-4C48-A8BA-C891DC15B4C6}" type="presParOf" srcId="{1207C206-A3D1-416D-AF65-CEE9D7595B98}" destId="{6614CC7D-5DEE-43F8-917C-F9D029717CD8}" srcOrd="5" destOrd="0" presId="urn:microsoft.com/office/officeart/2005/8/layout/vList2"/>
    <dgm:cxn modelId="{ADBE6B0F-113C-4288-9984-75F387465F4A}" type="presParOf" srcId="{1207C206-A3D1-416D-AF65-CEE9D7595B98}" destId="{28983133-1EF6-4E63-9D91-AAE1CF2D4323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44E4BE-A592-496F-8B22-B7F9ABCC7B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61A97A2-DBAB-4BA9-AE79-BD68CD0F702A}">
      <dgm:prSet/>
      <dgm:spPr/>
      <dgm:t>
        <a:bodyPr/>
        <a:lstStyle/>
        <a:p>
          <a:pPr algn="ctr" rtl="0"/>
          <a:r>
            <a:rPr lang="ru-RU" smtClean="0"/>
            <a:t>Правильные ответы:</a:t>
          </a:r>
          <a:endParaRPr lang="ru-RU"/>
        </a:p>
      </dgm:t>
    </dgm:pt>
    <dgm:pt modelId="{8623E20E-FDC6-4462-A68B-2E026587DA79}" type="parTrans" cxnId="{2E13DD2E-3AEE-443B-BC23-BFEC7B8C174C}">
      <dgm:prSet/>
      <dgm:spPr/>
      <dgm:t>
        <a:bodyPr/>
        <a:lstStyle/>
        <a:p>
          <a:endParaRPr lang="ru-RU"/>
        </a:p>
      </dgm:t>
    </dgm:pt>
    <dgm:pt modelId="{2B4D2FD6-12AD-4130-8B40-5D1170CF5BA3}" type="sibTrans" cxnId="{2E13DD2E-3AEE-443B-BC23-BFEC7B8C174C}">
      <dgm:prSet/>
      <dgm:spPr/>
      <dgm:t>
        <a:bodyPr/>
        <a:lstStyle/>
        <a:p>
          <a:endParaRPr lang="ru-RU"/>
        </a:p>
      </dgm:t>
    </dgm:pt>
    <dgm:pt modelId="{0B1DFFFD-C499-430E-AF03-9265C6818A69}" type="pres">
      <dgm:prSet presAssocID="{4344E4BE-A592-496F-8B22-B7F9ABCC7B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423C2-F0F2-4CF9-A16D-60F7BE4CA7F8}" type="pres">
      <dgm:prSet presAssocID="{061A97A2-DBAB-4BA9-AE79-BD68CD0F702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0652D2-1C9A-438C-90D5-3A60FF9EDC35}" type="presOf" srcId="{061A97A2-DBAB-4BA9-AE79-BD68CD0F702A}" destId="{A1C423C2-F0F2-4CF9-A16D-60F7BE4CA7F8}" srcOrd="0" destOrd="0" presId="urn:microsoft.com/office/officeart/2005/8/layout/vList2"/>
    <dgm:cxn modelId="{CD5580AE-9867-415E-91A0-938D0D94930C}" type="presOf" srcId="{4344E4BE-A592-496F-8B22-B7F9ABCC7B13}" destId="{0B1DFFFD-C499-430E-AF03-9265C6818A69}" srcOrd="0" destOrd="0" presId="urn:microsoft.com/office/officeart/2005/8/layout/vList2"/>
    <dgm:cxn modelId="{2E13DD2E-3AEE-443B-BC23-BFEC7B8C174C}" srcId="{4344E4BE-A592-496F-8B22-B7F9ABCC7B13}" destId="{061A97A2-DBAB-4BA9-AE79-BD68CD0F702A}" srcOrd="0" destOrd="0" parTransId="{8623E20E-FDC6-4462-A68B-2E026587DA79}" sibTransId="{2B4D2FD6-12AD-4130-8B40-5D1170CF5BA3}"/>
    <dgm:cxn modelId="{4AE3AF66-0163-4B3A-A4DF-AE6900742BC4}" type="presParOf" srcId="{0B1DFFFD-C499-430E-AF03-9265C6818A69}" destId="{A1C423C2-F0F2-4CF9-A16D-60F7BE4CA7F8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DD5B33-621B-4975-B2E6-888D1BCD29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65A2906-A963-476B-BCCD-3325C4FE4C27}">
      <dgm:prSet/>
      <dgm:spPr/>
      <dgm:t>
        <a:bodyPr/>
        <a:lstStyle/>
        <a:p>
          <a:pPr algn="ctr" rtl="0"/>
          <a:r>
            <a:rPr lang="ru-RU" dirty="0" smtClean="0"/>
            <a:t>Домашнее задание</a:t>
          </a:r>
          <a:endParaRPr lang="ru-RU" dirty="0"/>
        </a:p>
      </dgm:t>
    </dgm:pt>
    <dgm:pt modelId="{28FAC402-C171-4EBE-8221-E94C4E10C184}" type="parTrans" cxnId="{04AD6513-99DD-4696-AB39-738A5C6961E6}">
      <dgm:prSet/>
      <dgm:spPr/>
      <dgm:t>
        <a:bodyPr/>
        <a:lstStyle/>
        <a:p>
          <a:endParaRPr lang="ru-RU"/>
        </a:p>
      </dgm:t>
    </dgm:pt>
    <dgm:pt modelId="{C70A16CA-3393-4451-9877-1AD66408CCB2}" type="sibTrans" cxnId="{04AD6513-99DD-4696-AB39-738A5C6961E6}">
      <dgm:prSet/>
      <dgm:spPr/>
      <dgm:t>
        <a:bodyPr/>
        <a:lstStyle/>
        <a:p>
          <a:endParaRPr lang="ru-RU"/>
        </a:p>
      </dgm:t>
    </dgm:pt>
    <dgm:pt modelId="{2BB9CB68-CC42-4074-A085-98BE3DDA8A12}" type="pres">
      <dgm:prSet presAssocID="{5BDD5B33-621B-4975-B2E6-888D1BCD29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5D9EE-34DA-4C90-BD1D-F43AF2A0FE53}" type="pres">
      <dgm:prSet presAssocID="{765A2906-A963-476B-BCCD-3325C4FE4C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54D361-4AC6-45F0-85AD-4EAF65DDF615}" type="presOf" srcId="{765A2906-A963-476B-BCCD-3325C4FE4C27}" destId="{4DA5D9EE-34DA-4C90-BD1D-F43AF2A0FE53}" srcOrd="0" destOrd="0" presId="urn:microsoft.com/office/officeart/2005/8/layout/vList2"/>
    <dgm:cxn modelId="{04AD6513-99DD-4696-AB39-738A5C6961E6}" srcId="{5BDD5B33-621B-4975-B2E6-888D1BCD290D}" destId="{765A2906-A963-476B-BCCD-3325C4FE4C27}" srcOrd="0" destOrd="0" parTransId="{28FAC402-C171-4EBE-8221-E94C4E10C184}" sibTransId="{C70A16CA-3393-4451-9877-1AD66408CCB2}"/>
    <dgm:cxn modelId="{B49C7E88-BC8F-4598-84A0-903AA348EBE0}" type="presOf" srcId="{5BDD5B33-621B-4975-B2E6-888D1BCD290D}" destId="{2BB9CB68-CC42-4074-A085-98BE3DDA8A12}" srcOrd="0" destOrd="0" presId="urn:microsoft.com/office/officeart/2005/8/layout/vList2"/>
    <dgm:cxn modelId="{C0EE3FA9-5387-4CC3-AD17-47B988C231E8}" type="presParOf" srcId="{2BB9CB68-CC42-4074-A085-98BE3DDA8A12}" destId="{4DA5D9EE-34DA-4C90-BD1D-F43AF2A0FE5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DB484-F4BB-4E7A-9AA8-FE8B3D7F4E5D}">
      <dsp:nvSpPr>
        <dsp:cNvPr id="0" name=""/>
        <dsp:cNvSpPr/>
      </dsp:nvSpPr>
      <dsp:spPr>
        <a:xfrm>
          <a:off x="0" y="482730"/>
          <a:ext cx="8507288" cy="2887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/>
            <a:t>Производители, потребители и разрушители органических веществ в природных сообществах</a:t>
          </a:r>
          <a:endParaRPr lang="ru-RU" sz="4400" b="1" kern="1200" dirty="0"/>
        </a:p>
      </dsp:txBody>
      <dsp:txXfrm>
        <a:off x="140964" y="623694"/>
        <a:ext cx="8225360" cy="2605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8BD7F2-1463-4441-8C1D-7163D96216FA}">
      <dsp:nvSpPr>
        <dsp:cNvPr id="0" name=""/>
        <dsp:cNvSpPr/>
      </dsp:nvSpPr>
      <dsp:spPr>
        <a:xfrm>
          <a:off x="0" y="652"/>
          <a:ext cx="8496944" cy="1870903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Цель: изучение роли производителей, потребителей и разрушителей в природных сообществах. </a:t>
          </a:r>
          <a:endParaRPr lang="ru-RU" sz="3600" kern="1200" dirty="0"/>
        </a:p>
      </dsp:txBody>
      <dsp:txXfrm>
        <a:off x="91330" y="91982"/>
        <a:ext cx="8314284" cy="1688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1A5E7-12E4-4575-9435-4DA6C13B9E0A}">
      <dsp:nvSpPr>
        <dsp:cNvPr id="0" name=""/>
        <dsp:cNvSpPr/>
      </dsp:nvSpPr>
      <dsp:spPr>
        <a:xfrm>
          <a:off x="0" y="1059"/>
          <a:ext cx="8229600" cy="7688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Задачи:</a:t>
          </a:r>
          <a:endParaRPr lang="ru-RU" sz="3200" b="1" kern="1200" dirty="0"/>
        </a:p>
      </dsp:txBody>
      <dsp:txXfrm>
        <a:off x="37535" y="38594"/>
        <a:ext cx="8154530" cy="693829"/>
      </dsp:txXfrm>
    </dsp:sp>
    <dsp:sp modelId="{B0977858-2162-4D22-B107-4EBE32BE865D}">
      <dsp:nvSpPr>
        <dsp:cNvPr id="0" name=""/>
        <dsp:cNvSpPr/>
      </dsp:nvSpPr>
      <dsp:spPr>
        <a:xfrm>
          <a:off x="0" y="781110"/>
          <a:ext cx="8229600" cy="11960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вспомнить структуру пищевой цепи</a:t>
          </a:r>
          <a:r>
            <a:rPr lang="ru-RU" sz="2100" b="0" kern="1200" dirty="0" smtClean="0"/>
            <a:t>;</a:t>
          </a:r>
          <a:endParaRPr lang="ru-RU" sz="2100" b="0" kern="1200" dirty="0"/>
        </a:p>
      </dsp:txBody>
      <dsp:txXfrm>
        <a:off x="58384" y="839494"/>
        <a:ext cx="8112832" cy="1079237"/>
      </dsp:txXfrm>
    </dsp:sp>
    <dsp:sp modelId="{16F50278-443F-4622-8FA3-6C2D07ECC38B}">
      <dsp:nvSpPr>
        <dsp:cNvPr id="0" name=""/>
        <dsp:cNvSpPr/>
      </dsp:nvSpPr>
      <dsp:spPr>
        <a:xfrm>
          <a:off x="0" y="1988267"/>
          <a:ext cx="8229600" cy="11960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научиться различать производителей, потребителей и разрушителей органических веществ в сообществах;</a:t>
          </a:r>
          <a:endParaRPr lang="ru-RU" sz="2800" kern="1200" dirty="0"/>
        </a:p>
      </dsp:txBody>
      <dsp:txXfrm>
        <a:off x="58384" y="2046651"/>
        <a:ext cx="8112832" cy="1079237"/>
      </dsp:txXfrm>
    </dsp:sp>
    <dsp:sp modelId="{28983133-1EF6-4E63-9D91-AAE1CF2D4323}">
      <dsp:nvSpPr>
        <dsp:cNvPr id="0" name=""/>
        <dsp:cNvSpPr/>
      </dsp:nvSpPr>
      <dsp:spPr>
        <a:xfrm>
          <a:off x="0" y="3195423"/>
          <a:ext cx="8229600" cy="119600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отметить приспособления</a:t>
          </a:r>
          <a:r>
            <a:rPr lang="ru-RU" sz="2800" i="1" kern="1200" dirty="0" smtClean="0"/>
            <a:t> </a:t>
          </a:r>
          <a:r>
            <a:rPr lang="ru-RU" sz="2800" i="0" kern="1200" dirty="0" smtClean="0"/>
            <a:t>организмов различных звеньев пищевой цепи. </a:t>
          </a:r>
          <a:endParaRPr lang="ru-RU" sz="2800" i="0" kern="1200" dirty="0"/>
        </a:p>
      </dsp:txBody>
      <dsp:txXfrm>
        <a:off x="58384" y="3253807"/>
        <a:ext cx="8112832" cy="10792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423C2-F0F2-4CF9-A16D-60F7BE4CA7F8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smtClean="0"/>
            <a:t>Правильные ответы:</a:t>
          </a:r>
          <a:endParaRPr lang="ru-RU" sz="4700" kern="1200"/>
        </a:p>
      </dsp:txBody>
      <dsp:txXfrm>
        <a:off x="55030" y="62882"/>
        <a:ext cx="8119540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5D9EE-34DA-4C90-BD1D-F43AF2A0FE5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kern="1200" dirty="0" smtClean="0"/>
            <a:t>Домашнее задание</a:t>
          </a:r>
          <a:endParaRPr lang="ru-RU" sz="4700" kern="1200" dirty="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diagramDrawing" Target="../diagrams/drawin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257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928802"/>
            <a:ext cx="5429288" cy="492919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осмотреть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QR-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коду.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цепь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питания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луга,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леса, озера. </a:t>
            </a:r>
          </a:p>
          <a:p>
            <a:pPr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*Творческое задание (по желанию):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сказку о взаимоотношениях организмов в сообществе (на выбор).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 l="7546" t="7547" r="11321" b="9433"/>
          <a:stretch>
            <a:fillRect/>
          </a:stretch>
        </p:blipFill>
        <p:spPr bwMode="auto">
          <a:xfrm>
            <a:off x="285720" y="2071678"/>
            <a:ext cx="307183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71970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256"/>
            <a:ext cx="7772400" cy="1470025"/>
          </a:xfrm>
        </p:spPr>
        <p:txBody>
          <a:bodyPr/>
          <a:lstStyle/>
          <a:p>
            <a:r>
              <a:rPr lang="ru-RU" dirty="0" smtClean="0"/>
              <a:t>Творческое задание </a:t>
            </a:r>
            <a:endParaRPr lang="ru-RU" dirty="0"/>
          </a:p>
        </p:txBody>
      </p:sp>
      <p:pic>
        <p:nvPicPr>
          <p:cNvPr id="5" name="Рисунок 4" descr="C:\Users\User\Downloads\qr79157343.png"/>
          <p:cNvPicPr/>
          <p:nvPr/>
        </p:nvPicPr>
        <p:blipFill>
          <a:blip r:embed="rId2"/>
          <a:srcRect l="4924" t="6213" r="6507" b="8042"/>
          <a:stretch>
            <a:fillRect/>
          </a:stretch>
        </p:blipFill>
        <p:spPr bwMode="auto">
          <a:xfrm>
            <a:off x="2500298" y="285728"/>
            <a:ext cx="4252567" cy="412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426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 l="3238" t="6680" r="2570" b="62589"/>
          <a:stretch>
            <a:fillRect/>
          </a:stretch>
        </p:blipFill>
        <p:spPr bwMode="auto">
          <a:xfrm>
            <a:off x="357158" y="2285992"/>
            <a:ext cx="8572560" cy="1848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692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 l="4121" t="39192" r="9929" b="30522"/>
          <a:stretch>
            <a:fillRect/>
          </a:stretch>
        </p:blipFill>
        <p:spPr bwMode="auto">
          <a:xfrm>
            <a:off x="214282" y="2143116"/>
            <a:ext cx="8786938" cy="204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 t="71705" r="7280" b="2909"/>
          <a:stretch>
            <a:fillRect/>
          </a:stretch>
        </p:blipFill>
        <p:spPr bwMode="auto">
          <a:xfrm>
            <a:off x="428596" y="2285992"/>
            <a:ext cx="829055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40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719976583"/>
              </p:ext>
            </p:extLst>
          </p:nvPr>
        </p:nvGraphicFramePr>
        <p:xfrm>
          <a:off x="323528" y="260648"/>
          <a:ext cx="8507288" cy="3370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38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420517463"/>
              </p:ext>
            </p:extLst>
          </p:nvPr>
        </p:nvGraphicFramePr>
        <p:xfrm>
          <a:off x="395536" y="404664"/>
          <a:ext cx="8496944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19695011"/>
              </p:ext>
            </p:extLst>
          </p:nvPr>
        </p:nvGraphicFramePr>
        <p:xfrm>
          <a:off x="457200" y="2348880"/>
          <a:ext cx="8229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4588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рофические уровни — урок. Биология, 11 класс."/>
          <p:cNvPicPr/>
          <p:nvPr/>
        </p:nvPicPr>
        <p:blipFill>
          <a:blip r:embed="rId2"/>
          <a:srcRect r="12966"/>
          <a:stretch>
            <a:fillRect/>
          </a:stretch>
        </p:blipFill>
        <p:spPr bwMode="auto">
          <a:xfrm>
            <a:off x="1571604" y="357166"/>
            <a:ext cx="6206690" cy="607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137895"/>
            <a:ext cx="8568952" cy="69127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4500" dirty="0" smtClean="0">
                <a:solidFill>
                  <a:srgbClr val="7030A0"/>
                </a:solidFill>
              </a:rPr>
              <a:t>1</a:t>
            </a:r>
            <a:r>
              <a:rPr lang="ru-RU" sz="4500" b="1" dirty="0">
                <a:solidFill>
                  <a:srgbClr val="7030A0"/>
                </a:solidFill>
              </a:rPr>
              <a:t>. К какой группе можно отнести тополь серебристый</a:t>
            </a:r>
            <a:r>
              <a:rPr lang="ru-RU" sz="4500" dirty="0">
                <a:solidFill>
                  <a:srgbClr val="7030A0"/>
                </a:solidFill>
              </a:rPr>
              <a:t>?</a:t>
            </a:r>
          </a:p>
          <a:p>
            <a:pPr marL="0" indent="0">
              <a:buNone/>
            </a:pPr>
            <a:r>
              <a:rPr lang="ru-RU" sz="4500" dirty="0" smtClean="0"/>
              <a:t>      а</a:t>
            </a:r>
            <a:r>
              <a:rPr lang="ru-RU" sz="4500" dirty="0"/>
              <a:t>) потребители б) производители в) разрушители</a:t>
            </a:r>
          </a:p>
          <a:p>
            <a:pPr marL="0" indent="0">
              <a:buNone/>
            </a:pPr>
            <a:r>
              <a:rPr lang="ru-RU" sz="4500" dirty="0">
                <a:solidFill>
                  <a:srgbClr val="7030A0"/>
                </a:solidFill>
              </a:rPr>
              <a:t>2. </a:t>
            </a:r>
            <a:r>
              <a:rPr lang="ru-RU" sz="4500" b="1" dirty="0">
                <a:solidFill>
                  <a:srgbClr val="7030A0"/>
                </a:solidFill>
              </a:rPr>
              <a:t>Лягушку озерную относят к …</a:t>
            </a:r>
          </a:p>
          <a:p>
            <a:pPr marL="0" indent="0">
              <a:buNone/>
            </a:pPr>
            <a:r>
              <a:rPr lang="ru-RU" sz="4500" dirty="0" smtClean="0"/>
              <a:t>      а</a:t>
            </a:r>
            <a:r>
              <a:rPr lang="ru-RU" sz="4500" dirty="0"/>
              <a:t>) </a:t>
            </a:r>
            <a:r>
              <a:rPr lang="ru-RU" sz="4500" dirty="0" err="1"/>
              <a:t>консументам</a:t>
            </a:r>
            <a:r>
              <a:rPr lang="ru-RU" sz="4500" dirty="0"/>
              <a:t> б) продуцентам в) </a:t>
            </a:r>
            <a:r>
              <a:rPr lang="ru-RU" sz="4500" dirty="0" err="1"/>
              <a:t>редуцентам</a:t>
            </a:r>
            <a:endParaRPr lang="ru-RU" sz="4500" dirty="0"/>
          </a:p>
          <a:p>
            <a:pPr marL="0" indent="0">
              <a:buNone/>
            </a:pPr>
            <a:r>
              <a:rPr lang="ru-RU" sz="4500" dirty="0">
                <a:solidFill>
                  <a:srgbClr val="7030A0"/>
                </a:solidFill>
              </a:rPr>
              <a:t>3</a:t>
            </a:r>
            <a:r>
              <a:rPr lang="ru-RU" sz="4500" b="1" dirty="0">
                <a:solidFill>
                  <a:srgbClr val="7030A0"/>
                </a:solidFill>
              </a:rPr>
              <a:t>. Организмы, способные производить органические вещества из </a:t>
            </a:r>
            <a:r>
              <a:rPr lang="ru-RU" sz="4500" b="1" dirty="0" smtClean="0">
                <a:solidFill>
                  <a:srgbClr val="7030A0"/>
                </a:solidFill>
              </a:rPr>
              <a:t>неорганических, </a:t>
            </a:r>
            <a:r>
              <a:rPr lang="ru-RU" sz="4500" b="1" dirty="0">
                <a:solidFill>
                  <a:srgbClr val="7030A0"/>
                </a:solidFill>
              </a:rPr>
              <a:t>– это…</a:t>
            </a:r>
          </a:p>
          <a:p>
            <a:pPr marL="0" indent="0">
              <a:buNone/>
            </a:pPr>
            <a:r>
              <a:rPr lang="ru-RU" sz="4500" dirty="0" smtClean="0"/>
              <a:t>      а</a:t>
            </a:r>
            <a:r>
              <a:rPr lang="ru-RU" sz="4500" dirty="0"/>
              <a:t>) </a:t>
            </a:r>
            <a:r>
              <a:rPr lang="ru-RU" sz="4500" dirty="0" err="1"/>
              <a:t>консументы</a:t>
            </a:r>
            <a:r>
              <a:rPr lang="ru-RU" sz="4500" dirty="0"/>
              <a:t> б) продуценты в) </a:t>
            </a:r>
            <a:r>
              <a:rPr lang="ru-RU" sz="4500" dirty="0" err="1"/>
              <a:t>редуценты</a:t>
            </a:r>
            <a:endParaRPr lang="ru-RU" sz="4500" dirty="0"/>
          </a:p>
          <a:p>
            <a:pPr marL="0" indent="0">
              <a:buNone/>
            </a:pPr>
            <a:r>
              <a:rPr lang="ru-RU" sz="4500" b="1" dirty="0">
                <a:solidFill>
                  <a:srgbClr val="7030A0"/>
                </a:solidFill>
              </a:rPr>
              <a:t>4.Выберите правильно составленную пищевую цепь</a:t>
            </a:r>
          </a:p>
          <a:p>
            <a:pPr marL="0" indent="0">
              <a:buNone/>
            </a:pPr>
            <a:r>
              <a:rPr lang="ru-RU" sz="4500" dirty="0" smtClean="0"/>
              <a:t>      а</a:t>
            </a:r>
            <a:r>
              <a:rPr lang="ru-RU" sz="4500" dirty="0"/>
              <a:t>) растение – кузнечик – ястреб – ящерица</a:t>
            </a:r>
          </a:p>
          <a:p>
            <a:pPr marL="0" indent="0">
              <a:buNone/>
            </a:pPr>
            <a:r>
              <a:rPr lang="ru-RU" sz="4500" dirty="0" smtClean="0"/>
              <a:t>      б</a:t>
            </a:r>
            <a:r>
              <a:rPr lang="ru-RU" sz="4500" dirty="0"/>
              <a:t>) растение – кузнечик – ящерица – ястреб</a:t>
            </a:r>
          </a:p>
          <a:p>
            <a:pPr marL="0" indent="0">
              <a:buNone/>
            </a:pPr>
            <a:r>
              <a:rPr lang="ru-RU" sz="4500" dirty="0" smtClean="0"/>
              <a:t>      в</a:t>
            </a:r>
            <a:r>
              <a:rPr lang="ru-RU" sz="4500" dirty="0"/>
              <a:t>) ястреб – ящерица – кузнечик – растение</a:t>
            </a:r>
          </a:p>
          <a:p>
            <a:pPr marL="0" indent="0">
              <a:buNone/>
            </a:pPr>
            <a:r>
              <a:rPr lang="ru-RU" sz="4500" dirty="0" smtClean="0"/>
              <a:t>      г</a:t>
            </a:r>
            <a:r>
              <a:rPr lang="ru-RU" sz="4500" dirty="0"/>
              <a:t>) ящерица – кузнечик – ястреб – растение</a:t>
            </a:r>
          </a:p>
          <a:p>
            <a:pPr marL="0" indent="0">
              <a:buNone/>
            </a:pPr>
            <a:r>
              <a:rPr lang="ru-RU" sz="4500" b="1" dirty="0">
                <a:solidFill>
                  <a:srgbClr val="7030A0"/>
                </a:solidFill>
              </a:rPr>
              <a:t>5.Выберите названия естественных природных сообществ</a:t>
            </a:r>
          </a:p>
          <a:p>
            <a:pPr marL="0" indent="0">
              <a:buNone/>
            </a:pPr>
            <a:r>
              <a:rPr lang="ru-RU" sz="4500" smtClean="0"/>
              <a:t>      а</a:t>
            </a:r>
            <a:r>
              <a:rPr lang="ru-RU" sz="4500" dirty="0"/>
              <a:t>) болото б) сад в) парк г) лес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192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81894250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844824"/>
            <a:ext cx="7427168" cy="43768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1. б</a:t>
            </a:r>
          </a:p>
          <a:p>
            <a:pPr>
              <a:buNone/>
            </a:pPr>
            <a:r>
              <a:rPr lang="ru-RU" sz="4400" b="1" dirty="0" smtClean="0"/>
              <a:t>2. а</a:t>
            </a:r>
            <a:endParaRPr lang="ru-RU" sz="4400" b="1" dirty="0"/>
          </a:p>
          <a:p>
            <a:pPr>
              <a:buNone/>
            </a:pPr>
            <a:r>
              <a:rPr lang="ru-RU" sz="4400" b="1" dirty="0" smtClean="0"/>
              <a:t>3. б</a:t>
            </a:r>
          </a:p>
          <a:p>
            <a:pPr>
              <a:buNone/>
            </a:pPr>
            <a:r>
              <a:rPr lang="ru-RU" sz="4400" b="1" dirty="0" smtClean="0"/>
              <a:t>4. б</a:t>
            </a:r>
          </a:p>
          <a:p>
            <a:pPr>
              <a:buNone/>
            </a:pPr>
            <a:r>
              <a:rPr lang="ru-RU" sz="4400" b="1" dirty="0" smtClean="0"/>
              <a:t>5. </a:t>
            </a:r>
            <a:r>
              <a:rPr lang="ru-RU" sz="4400" b="1" dirty="0"/>
              <a:t>а, г</a:t>
            </a:r>
          </a:p>
          <a:p>
            <a:endParaRPr lang="ru-RU" sz="4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99688" l="543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31" y="1628800"/>
            <a:ext cx="3456384" cy="480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546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231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Творческое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 23каб</dc:creator>
  <cp:lastModifiedBy>User</cp:lastModifiedBy>
  <cp:revision>29</cp:revision>
  <dcterms:created xsi:type="dcterms:W3CDTF">2023-03-15T04:55:33Z</dcterms:created>
  <dcterms:modified xsi:type="dcterms:W3CDTF">2023-03-20T19:50:07Z</dcterms:modified>
</cp:coreProperties>
</file>