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9" r:id="rId11"/>
    <p:sldId id="272" r:id="rId12"/>
    <p:sldId id="265" r:id="rId13"/>
    <p:sldId id="266" r:id="rId14"/>
    <p:sldId id="267" r:id="rId15"/>
    <p:sldId id="268" r:id="rId16"/>
    <p:sldId id="271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89" d="100"/>
          <a:sy n="89" d="100"/>
        </p:scale>
        <p:origin x="3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866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01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250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7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40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17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0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7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81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2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30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703C2-6CE6-4CB9-A347-55AE1A0DE4DB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91CCA-84D5-49F8-B4B5-267F4CA08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847" y="20652"/>
            <a:ext cx="12196836" cy="68373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5343" y="1716657"/>
            <a:ext cx="685800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Мастер – класс для воспитателей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</a:p>
          <a:p>
            <a:pPr indent="2286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Фоамиран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как средство развития творческих способностей, детей дошкольного возраста»</a:t>
            </a:r>
          </a:p>
          <a:p>
            <a:pPr indent="228600" algn="ctr">
              <a:lnSpc>
                <a:spcPct val="115000"/>
              </a:lnSpc>
              <a:spcAft>
                <a:spcPts val="0"/>
              </a:spcAft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indent="228600" algn="r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0784" y="232913"/>
            <a:ext cx="58832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Муниципальное бюджетное дошкольное образовательное учреждение детский сад №31 «Медвежонок»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43336" y="4923689"/>
            <a:ext cx="311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Воспитатель:Пятилова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А.С.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026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5" y="240437"/>
            <a:ext cx="6478438" cy="64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0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638"/>
            <a:ext cx="12192000" cy="6834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39" y="366284"/>
            <a:ext cx="4698971" cy="3524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7" r="1307" b="11069"/>
          <a:stretch/>
        </p:blipFill>
        <p:spPr>
          <a:xfrm>
            <a:off x="1463962" y="4274594"/>
            <a:ext cx="3999524" cy="2106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6038" r="3487"/>
          <a:stretch/>
        </p:blipFill>
        <p:spPr>
          <a:xfrm>
            <a:off x="7073661" y="771307"/>
            <a:ext cx="3857888" cy="53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64" y="0"/>
            <a:ext cx="12192000" cy="6834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0644" t="7798" r="11034" b="24528"/>
          <a:stretch/>
        </p:blipFill>
        <p:spPr>
          <a:xfrm>
            <a:off x="639483" y="829967"/>
            <a:ext cx="4491796" cy="51747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812" y="821780"/>
            <a:ext cx="4487290" cy="51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81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3"/>
            <a:ext cx="12192000" cy="6834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40" y="664234"/>
            <a:ext cx="5161131" cy="593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2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0" y="2030805"/>
            <a:ext cx="4175186" cy="3131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996" y="3279722"/>
            <a:ext cx="4854836" cy="31186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69079" y="353683"/>
            <a:ext cx="62972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Оформление музыкального зала .</a:t>
            </a:r>
            <a:endParaRPr lang="ru-RU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84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413"/>
            <a:ext cx="12192000" cy="6834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9303">
            <a:off x="783316" y="3854759"/>
            <a:ext cx="1918389" cy="25578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155">
            <a:off x="8480505" y="3753589"/>
            <a:ext cx="3001988" cy="2251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134">
            <a:off x="8697230" y="1036471"/>
            <a:ext cx="3004150" cy="2253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79" y="4086147"/>
            <a:ext cx="2196843" cy="2638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454" y="1320687"/>
            <a:ext cx="2945200" cy="2208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" t="18780"/>
          <a:stretch/>
        </p:blipFill>
        <p:spPr>
          <a:xfrm rot="19130705">
            <a:off x="1144047" y="757251"/>
            <a:ext cx="1958197" cy="28115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12" y="4086147"/>
            <a:ext cx="1983808" cy="264507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64634" y="429125"/>
            <a:ext cx="3993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изготовленные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мною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683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728" y="293298"/>
            <a:ext cx="3899140" cy="3899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7" t="23654"/>
          <a:stretch/>
        </p:blipFill>
        <p:spPr>
          <a:xfrm>
            <a:off x="327805" y="379562"/>
            <a:ext cx="2836292" cy="2812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20629" r="1232" b="2678"/>
          <a:stretch/>
        </p:blipFill>
        <p:spPr>
          <a:xfrm>
            <a:off x="509521" y="3243532"/>
            <a:ext cx="2472859" cy="3614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37" y="4372065"/>
            <a:ext cx="3043926" cy="2282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t="19623" r="1847"/>
          <a:stretch/>
        </p:blipFill>
        <p:spPr>
          <a:xfrm>
            <a:off x="3727027" y="836762"/>
            <a:ext cx="3760488" cy="55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7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3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934" y="161261"/>
            <a:ext cx="8724132" cy="65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54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6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5442" y="802257"/>
            <a:ext cx="87385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Цель мастер-класса: познакомить коллег с материалом «</a:t>
            </a:r>
            <a:r>
              <a:rPr lang="ru-RU" sz="3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фоамиран</a:t>
            </a:r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 и способом его применения в детском творчестве.</a:t>
            </a:r>
            <a:endParaRPr lang="ru-RU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59" y="2803583"/>
            <a:ext cx="5034951" cy="35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2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2"/>
            <a:ext cx="12192000" cy="6834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41" y="587767"/>
            <a:ext cx="11294673" cy="605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68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54" y="23363"/>
            <a:ext cx="12240254" cy="68346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r="2886" b="17417"/>
          <a:stretch/>
        </p:blipFill>
        <p:spPr>
          <a:xfrm>
            <a:off x="2655655" y="4524152"/>
            <a:ext cx="6300158" cy="18038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14906"/>
          <a:stretch/>
        </p:blipFill>
        <p:spPr>
          <a:xfrm>
            <a:off x="5997470" y="2197688"/>
            <a:ext cx="6283219" cy="18564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r="2685" b="5685"/>
          <a:stretch/>
        </p:blipFill>
        <p:spPr>
          <a:xfrm>
            <a:off x="194771" y="2246248"/>
            <a:ext cx="5456158" cy="180784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045125" y="612475"/>
            <a:ext cx="6314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cap="all" dirty="0" smtClean="0">
                <a:solidFill>
                  <a:srgbClr val="786C71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Виды </a:t>
            </a:r>
            <a:r>
              <a:rPr kumimoji="0" lang="ru-RU" sz="4000" b="1" i="0" u="none" strike="noStrike" kern="0" cap="all" spc="0" normalizeH="0" baseline="0" noProof="0" dirty="0" err="1" smtClean="0">
                <a:ln>
                  <a:noFill/>
                </a:ln>
                <a:solidFill>
                  <a:srgbClr val="786C7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фоамирана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579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0"/>
            <a:ext cx="12192000" cy="6834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39" y="286500"/>
            <a:ext cx="8260796" cy="1054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465" y="1078788"/>
            <a:ext cx="86570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8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3"/>
            <a:ext cx="12192000" cy="6834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681" y="3666225"/>
            <a:ext cx="3189088" cy="27720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419" y="3416742"/>
            <a:ext cx="2772052" cy="3271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96" y="1902110"/>
            <a:ext cx="3595581" cy="24054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77485" y="585990"/>
            <a:ext cx="763702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/>
                <a:ea typeface="+mj-ea"/>
                <a:cs typeface="+mj-cs"/>
              </a:rPr>
              <a:t>Материалы и инструменты</a:t>
            </a:r>
            <a:r>
              <a:rPr kumimoji="0" lang="ru-RU" sz="3500" b="0" i="0" u="none" strike="noStrike" kern="0" cap="all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/>
                <a:ea typeface="+mj-ea"/>
                <a:cs typeface="+mj-cs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87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2"/>
            <a:ext cx="12192000" cy="68346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1" y="819509"/>
            <a:ext cx="8686800" cy="540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работы с </a:t>
            </a:r>
            <a:r>
              <a:rPr lang="ru-RU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фоамираном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дошкольном возрасте </a:t>
            </a:r>
            <a:r>
              <a:rPr lang="ru-RU" sz="28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решается много задач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</a:t>
            </a:r>
            <a:endParaRPr lang="ru-RU" sz="40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Прививать любовь к творчеству</a:t>
            </a:r>
            <a:endParaRPr lang="ru-RU" sz="28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навыки работы с </a:t>
            </a:r>
            <a:r>
              <a:rPr lang="ru-RU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фоамираном</a:t>
            </a:r>
            <a:endParaRPr lang="ru-RU" sz="28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изготавливать поделки из вспененной резины</a:t>
            </a:r>
            <a:endParaRPr lang="ru-RU" sz="28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подбирать и комбинировать цвет</a:t>
            </a:r>
            <a:endParaRPr lang="ru-RU" sz="28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работе с инструментами</a:t>
            </a:r>
            <a:endParaRPr lang="ru-RU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51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6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6377" y="879894"/>
            <a:ext cx="10506974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</a:t>
            </a:r>
            <a:endParaRPr lang="ru-RU" sz="40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 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творческие способности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воображение и фантазию</a:t>
            </a:r>
            <a:endParaRPr lang="ru-RU" sz="28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мелкую моторику рук</a:t>
            </a:r>
            <a:endParaRPr lang="ru-RU" sz="28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</a:t>
            </a:r>
            <a:endParaRPr lang="ru-RU" sz="40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аккуратность в работе, самостоятельность, усидчивость и терпение.</a:t>
            </a:r>
            <a:endParaRPr lang="ru-RU" sz="28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чувство прекрасного при изготовлении поделок</a:t>
            </a:r>
            <a:endParaRPr lang="ru-R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19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26" y="-32474"/>
            <a:ext cx="12192000" cy="6834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2" y="1186415"/>
            <a:ext cx="3662526" cy="2739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5120" r="1139"/>
          <a:stretch/>
        </p:blipFill>
        <p:spPr>
          <a:xfrm>
            <a:off x="838200" y="4128221"/>
            <a:ext cx="4892916" cy="2401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06" y="1186415"/>
            <a:ext cx="3761115" cy="501482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Поделки из </a:t>
            </a:r>
            <a:r>
              <a:rPr lang="ru-RU" b="1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фоамирана</a:t>
            </a:r>
            <a:r>
              <a:rPr lang="ru-RU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9529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60</Words>
  <Application>Microsoft Office PowerPoint</Application>
  <PresentationFormat>Широкоэкранный</PresentationFormat>
  <Paragraphs>24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Book Antiqua</vt:lpstr>
      <vt:lpstr>Calibri</vt:lpstr>
      <vt:lpstr>Calibri Light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Поделки из фоамирана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15</cp:revision>
  <dcterms:created xsi:type="dcterms:W3CDTF">2023-04-13T03:37:55Z</dcterms:created>
  <dcterms:modified xsi:type="dcterms:W3CDTF">2023-04-13T06:40:24Z</dcterms:modified>
</cp:coreProperties>
</file>