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77" r:id="rId13"/>
    <p:sldId id="280" r:id="rId14"/>
    <p:sldId id="278" r:id="rId15"/>
    <p:sldId id="281" r:id="rId16"/>
    <p:sldId id="276" r:id="rId17"/>
    <p:sldId id="282" r:id="rId18"/>
    <p:sldId id="266" r:id="rId19"/>
    <p:sldId id="274" r:id="rId20"/>
    <p:sldId id="275" r:id="rId21"/>
    <p:sldId id="267" r:id="rId22"/>
    <p:sldId id="268" r:id="rId23"/>
    <p:sldId id="283" r:id="rId24"/>
    <p:sldId id="269" r:id="rId25"/>
    <p:sldId id="270" r:id="rId26"/>
    <p:sldId id="271" r:id="rId27"/>
    <p:sldId id="272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Тема урока «Инерция полезная и вредная»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7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из сборника </a:t>
            </a:r>
            <a:r>
              <a:rPr lang="ru-RU" dirty="0" err="1" smtClean="0"/>
              <a:t>Лукашика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     </a:t>
            </a:r>
            <a:r>
              <a:rPr lang="ru-RU" sz="8000" dirty="0" smtClean="0"/>
              <a:t>№ 171</a:t>
            </a:r>
          </a:p>
          <a:p>
            <a:pPr>
              <a:buNone/>
            </a:pPr>
            <a:r>
              <a:rPr lang="ru-RU" sz="5400" dirty="0" smtClean="0"/>
              <a:t>     </a:t>
            </a:r>
          </a:p>
          <a:p>
            <a:pPr>
              <a:buNone/>
            </a:pPr>
            <a:r>
              <a:rPr lang="ru-RU" sz="5400" dirty="0" smtClean="0"/>
              <a:t>     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Пассажиры должны держаться за поручни.</a:t>
            </a:r>
          </a:p>
          <a:p>
            <a:r>
              <a:rPr lang="ru-RU" sz="4800" dirty="0" smtClean="0"/>
              <a:t>Водители не должны резко менять скорость без необходимости 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из сборника </a:t>
            </a:r>
            <a:r>
              <a:rPr lang="ru-RU" dirty="0" err="1" smtClean="0"/>
              <a:t>Лукашика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№ 172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/>
              <a:t>Пассажиры должны сидеть на местах, не передвигаясь во время движения, а водитель избегать резкого изменения скорости без необходимости.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из сборника </a:t>
            </a:r>
            <a:r>
              <a:rPr lang="ru-RU" dirty="0" err="1" smtClean="0"/>
              <a:t>Лукашика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№ 177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800" dirty="0" smtClean="0"/>
              <a:t>Пешеходы должны переходить улицу по пешеходному переходу, убедившись в безопасности, а водители вовремя тормозить и не превышать скорость.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№178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6898" y="1600200"/>
            <a:ext cx="63702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Буксировать  плавно </a:t>
            </a:r>
          </a:p>
          <a:p>
            <a:r>
              <a:rPr lang="ru-RU" sz="5400" dirty="0" smtClean="0"/>
              <a:t>На жестком тросе</a:t>
            </a:r>
            <a:endParaRPr lang="ru-RU" sz="5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447800"/>
          </a:xfrm>
        </p:spPr>
        <p:txBody>
          <a:bodyPr>
            <a:noAutofit/>
          </a:bodyPr>
          <a:lstStyle/>
          <a:p>
            <a:r>
              <a:rPr lang="ru-RU" sz="6000" dirty="0" smtClean="0"/>
              <a:t>№194 </a:t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6000" dirty="0" smtClean="0"/>
          </a:p>
          <a:p>
            <a:r>
              <a:rPr lang="ru-RU" sz="6000" dirty="0" smtClean="0"/>
              <a:t>Свои примеры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5105400" cy="285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352800"/>
            <a:ext cx="4419600" cy="328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– вопрос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    1вариант: Как  с латинского переводится слово «</a:t>
            </a:r>
            <a:r>
              <a:rPr lang="ru-RU" sz="4400" dirty="0" err="1" smtClean="0"/>
              <a:t>инерциа</a:t>
            </a:r>
            <a:r>
              <a:rPr lang="ru-RU" sz="4400" dirty="0" smtClean="0"/>
              <a:t>»?</a:t>
            </a:r>
          </a:p>
          <a:p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     2 вариант: Дайте определение «Инерция – это…  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№184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04000"/>
            <a:ext cx="5410199" cy="478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№175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5715000" cy="532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№176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341585"/>
            <a:ext cx="4419600" cy="504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из сборника </a:t>
            </a:r>
            <a:r>
              <a:rPr lang="ru-RU" dirty="0" err="1" smtClean="0"/>
              <a:t>Лукашика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№182</a:t>
            </a:r>
            <a:endParaRPr lang="ru-RU" sz="8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№182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38542" y="1600200"/>
            <a:ext cx="506691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Экспериментальное задание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772" y="1828800"/>
            <a:ext cx="7714146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Видеофрагмент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В каких ситуациях показано проявление инерции в данном видеофрагменте?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Дополнить таблицу новыми примерами.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– вопрос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1 вариант : Дайте определение «Масса – это </a:t>
            </a:r>
          </a:p>
          <a:p>
            <a:endParaRPr lang="ru-RU" sz="4400" dirty="0" smtClean="0"/>
          </a:p>
          <a:p>
            <a:r>
              <a:rPr lang="ru-RU" sz="4400" dirty="0" smtClean="0"/>
              <a:t>2 вариант: Как инертность тела зависит от его массы?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– вопрос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1 вариант: Какой буквой обозначают массу?</a:t>
            </a:r>
          </a:p>
          <a:p>
            <a:endParaRPr lang="ru-RU" sz="4400" dirty="0" smtClean="0"/>
          </a:p>
          <a:p>
            <a:r>
              <a:rPr lang="ru-RU" sz="4400" dirty="0" smtClean="0"/>
              <a:t>2 вариант: Назовите единицы измерения массы в системе СИ.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Ответы- вопрос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r>
              <a:rPr lang="ru-RU" sz="4400" dirty="0" smtClean="0"/>
              <a:t>1в. «</a:t>
            </a:r>
            <a:r>
              <a:rPr lang="ru-RU" sz="4400" dirty="0" err="1" smtClean="0"/>
              <a:t>Инерциа</a:t>
            </a:r>
            <a:r>
              <a:rPr lang="ru-RU" sz="4400" dirty="0" smtClean="0"/>
              <a:t>» (лат.) – неподвижность, бездеятельность.</a:t>
            </a:r>
          </a:p>
          <a:p>
            <a:r>
              <a:rPr lang="ru-RU" sz="4400" dirty="0" smtClean="0"/>
              <a:t>2в. Инерция – это явление сохранения скорости тела при отсутствии действия на него других тел.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Ответы- вопрос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1в. Масса – это физическая величина , которая является мерой инертности тела.</a:t>
            </a:r>
          </a:p>
          <a:p>
            <a:r>
              <a:rPr lang="ru-RU" sz="4400" dirty="0" smtClean="0"/>
              <a:t>2в. Чем больше масса тела, тем инертнее тело.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Ответы- вопрос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1в. Обозначение массы - </a:t>
            </a:r>
            <a:r>
              <a:rPr lang="en-US" sz="4400" dirty="0" smtClean="0"/>
              <a:t>m</a:t>
            </a:r>
            <a:r>
              <a:rPr lang="ru-RU" sz="4400" dirty="0" smtClean="0"/>
              <a:t> («</a:t>
            </a:r>
            <a:r>
              <a:rPr lang="ru-RU" sz="4400" dirty="0" err="1" smtClean="0"/>
              <a:t>эм</a:t>
            </a:r>
            <a:r>
              <a:rPr lang="ru-RU" sz="4400" dirty="0" smtClean="0"/>
              <a:t>» малое)</a:t>
            </a:r>
            <a:endParaRPr lang="en-US" sz="4400" dirty="0" smtClean="0"/>
          </a:p>
          <a:p>
            <a:r>
              <a:rPr lang="en-US" sz="4400" dirty="0" smtClean="0"/>
              <a:t>2</a:t>
            </a:r>
            <a:r>
              <a:rPr lang="ru-RU" sz="4400" dirty="0" smtClean="0"/>
              <a:t>в. Единицы массы в СИ – кг - килограмм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ru-RU" dirty="0" smtClean="0"/>
              <a:t>Критерии оценки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  </a:t>
            </a:r>
          </a:p>
          <a:p>
            <a:pPr>
              <a:buNone/>
            </a:pPr>
            <a:r>
              <a:rPr lang="ru-RU" sz="4400" dirty="0" smtClean="0"/>
              <a:t>    3 правильных ответа – «5»</a:t>
            </a:r>
          </a:p>
          <a:p>
            <a:pPr>
              <a:buNone/>
            </a:pPr>
            <a:r>
              <a:rPr lang="ru-RU" sz="4400" dirty="0" smtClean="0"/>
              <a:t>    2 правильных ответа – «4»</a:t>
            </a:r>
          </a:p>
          <a:p>
            <a:pPr>
              <a:buNone/>
            </a:pPr>
            <a:r>
              <a:rPr lang="ru-RU" sz="4400" dirty="0" smtClean="0"/>
              <a:t>    1 правильный ответ – «3»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Инерция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3400" y="1752600"/>
          <a:ext cx="8229600" cy="4046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r>
                        <a:rPr lang="ru-RU" sz="6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Полезная</a:t>
                      </a:r>
                      <a:endParaRPr lang="ru-RU" sz="60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6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Вредная</a:t>
                      </a:r>
                      <a:endParaRPr lang="ru-RU" sz="60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471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327</Words>
  <Application>Microsoft Office PowerPoint</Application>
  <PresentationFormat>Экран (4:3)</PresentationFormat>
  <Paragraphs>64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Тема урока «Инерция полезная и вредная»</vt:lpstr>
      <vt:lpstr>Тест – вопрос 1</vt:lpstr>
      <vt:lpstr>Тест – вопрос 2</vt:lpstr>
      <vt:lpstr>Тест – вопрос 3</vt:lpstr>
      <vt:lpstr>Ответы- вопрос 1</vt:lpstr>
      <vt:lpstr>Ответы- вопрос 2</vt:lpstr>
      <vt:lpstr>Ответы- вопрос 3</vt:lpstr>
      <vt:lpstr>Критерии оценки </vt:lpstr>
      <vt:lpstr>Инерция</vt:lpstr>
      <vt:lpstr>Задачи из сборника Лукашика</vt:lpstr>
      <vt:lpstr>Правила</vt:lpstr>
      <vt:lpstr>Задачи из сборника Лукашика</vt:lpstr>
      <vt:lpstr>Правила</vt:lpstr>
      <vt:lpstr>Задачи из сборника Лукашика</vt:lpstr>
      <vt:lpstr>Правила</vt:lpstr>
      <vt:lpstr>№178</vt:lpstr>
      <vt:lpstr>Правила</vt:lpstr>
      <vt:lpstr>№194  </vt:lpstr>
      <vt:lpstr>Презентация PowerPoint</vt:lpstr>
      <vt:lpstr>№184</vt:lpstr>
      <vt:lpstr>№175</vt:lpstr>
      <vt:lpstr>№176</vt:lpstr>
      <vt:lpstr>Задачи из сборника Лукашика</vt:lpstr>
      <vt:lpstr>№182</vt:lpstr>
      <vt:lpstr>Экспериментальное задание</vt:lpstr>
      <vt:lpstr>Видеофрагмент</vt:lpstr>
      <vt:lpstr>Домашнее задание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«Инерция»</dc:title>
  <dc:creator>Людмила</dc:creator>
  <cp:lastModifiedBy>User</cp:lastModifiedBy>
  <cp:revision>43</cp:revision>
  <dcterms:created xsi:type="dcterms:W3CDTF">2022-11-13T16:37:32Z</dcterms:created>
  <dcterms:modified xsi:type="dcterms:W3CDTF">2023-07-21T20:06:35Z</dcterms:modified>
</cp:coreProperties>
</file>