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D8B8-3FA3-48E7-ABB9-3E99E3023A1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7D00-4E79-4214-B23C-714BB035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78608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/>
              <a:t>Проект:«</a:t>
            </a:r>
            <a:r>
              <a:rPr lang="ru-RU" sz="4000" b="1" i="1" dirty="0" smtClean="0"/>
              <a:t>Игровой фрагмент урока на тему «</a:t>
            </a:r>
            <a:r>
              <a:rPr lang="ru-RU" sz="4000" b="1" i="1" dirty="0" err="1" smtClean="0"/>
              <a:t>Квест</a:t>
            </a:r>
            <a:r>
              <a:rPr lang="ru-RU" sz="4000" b="1" i="1" dirty="0" smtClean="0"/>
              <a:t> –игра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«Краски сказочного лета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Блинова Светлана Владимировна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Заключительный этап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- Оценка эффективности реализации проекта и прогнозирование дальнейшей работы в выбранном направлении, оформление </a:t>
            </a:r>
            <a:r>
              <a:rPr lang="ru-RU" dirty="0" err="1" smtClean="0"/>
              <a:t>фотоотчета</a:t>
            </a:r>
            <a:r>
              <a:rPr lang="ru-RU" dirty="0" smtClean="0"/>
              <a:t> на сайте ДОУ и создание фотовыставки «</a:t>
            </a:r>
            <a:r>
              <a:rPr lang="ru-RU" dirty="0" err="1" smtClean="0"/>
              <a:t>Квест-игры</a:t>
            </a:r>
            <a:r>
              <a:rPr lang="ru-RU" dirty="0" smtClean="0"/>
              <a:t> в ДОУ».  Презентация 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СПАСИБО ЗА ВНИМАНИЕ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в игровом виде активизировать познавательные и мыслительные процессы участников,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</a:p>
          <a:p>
            <a:endParaRPr lang="ru-RU" dirty="0"/>
          </a:p>
        </p:txBody>
      </p:sp>
      <p:pic>
        <p:nvPicPr>
          <p:cNvPr id="5" name="Содержимое 4" descr="IMG_20230601_1059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038600" cy="44291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00726"/>
          </a:xfrm>
        </p:spPr>
        <p:txBody>
          <a:bodyPr>
            <a:noAutofit/>
          </a:bodyPr>
          <a:lstStyle/>
          <a:p>
            <a:r>
              <a:rPr lang="ru-RU" sz="1600" dirty="0" smtClean="0"/>
              <a:t>- Способствовать всестороннему развитию детей;</a:t>
            </a:r>
          </a:p>
          <a:p>
            <a:r>
              <a:rPr lang="ru-RU" sz="1600" dirty="0" smtClean="0"/>
              <a:t>- Развитие социально- коммуникативных качеств путем коллективного решения общих задач;</a:t>
            </a:r>
          </a:p>
          <a:p>
            <a:r>
              <a:rPr lang="ru-RU" sz="1600" dirty="0" smtClean="0"/>
              <a:t>- Побуждение к познавательно-исследовательской деятельности благодаря погружению в различные игровые ситуации;</a:t>
            </a:r>
          </a:p>
          <a:p>
            <a:r>
              <a:rPr lang="ru-RU" sz="1600" dirty="0" smtClean="0"/>
              <a:t>- Обеспечение интеграции содержания разных образовательных областей (согласно рекомендациям ФГОС): социально-коммуникативного, познавательного, речевого, художественно-эстетического и физического развития;</a:t>
            </a:r>
          </a:p>
          <a:p>
            <a:r>
              <a:rPr lang="ru-RU" sz="1600" dirty="0" smtClean="0"/>
              <a:t>- Создание положительного эмоционального настроя.</a:t>
            </a:r>
          </a:p>
          <a:p>
            <a:endParaRPr lang="ru-RU" sz="1600" dirty="0"/>
          </a:p>
        </p:txBody>
      </p:sp>
      <p:pic>
        <p:nvPicPr>
          <p:cNvPr id="5" name="Содержимое 4" descr="1 ию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Новизна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Состоит в том, что внедрение </a:t>
            </a:r>
            <a:r>
              <a:rPr lang="ru-RU" dirty="0" err="1" smtClean="0"/>
              <a:t>Квест</a:t>
            </a:r>
            <a:r>
              <a:rPr lang="ru-RU" dirty="0" smtClean="0"/>
              <a:t> – игры в образовательную и </a:t>
            </a:r>
            <a:r>
              <a:rPr lang="ru-RU" dirty="0" err="1" smtClean="0"/>
              <a:t>досуговую</a:t>
            </a:r>
            <a:r>
              <a:rPr lang="ru-RU" dirty="0" smtClean="0"/>
              <a:t> деятельность - один из интересных, инновационных способов направленный на социализацию, самовоспитание, саморазвитие ребенка как личности творческой, физически здоровой, с активной познавательной позицией.</a:t>
            </a:r>
          </a:p>
          <a:p>
            <a:endParaRPr lang="ru-RU" dirty="0"/>
          </a:p>
        </p:txBody>
      </p:sp>
      <p:pic>
        <p:nvPicPr>
          <p:cNvPr id="2050" name="Picture 2" descr="C:\Users\Acer\Downloads\СОБИРАЕМ СОЛНЫШ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Принципы разработки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При разработке и проведении </a:t>
            </a:r>
            <a:r>
              <a:rPr lang="ru-RU" sz="2900" dirty="0" err="1" smtClean="0"/>
              <a:t>квестов</a:t>
            </a:r>
            <a:r>
              <a:rPr lang="ru-RU" sz="2900" dirty="0" smtClean="0"/>
              <a:t> важно использовать следующие принципы:</a:t>
            </a:r>
          </a:p>
          <a:p>
            <a:pPr lvl="0"/>
            <a:r>
              <a:rPr lang="ru-RU" sz="2900" dirty="0" smtClean="0"/>
              <a:t>Доступность заданий – не должны быть чересчур сложны для ребёнка.</a:t>
            </a:r>
          </a:p>
          <a:p>
            <a:pPr lvl="0"/>
            <a:r>
              <a:rPr lang="ru-RU" sz="2900" dirty="0" smtClean="0"/>
              <a:t>Системность – задания должны быть логически связаны друг с другом.</a:t>
            </a:r>
          </a:p>
          <a:p>
            <a:pPr lvl="0"/>
            <a:r>
              <a:rPr lang="ru-RU" sz="2900" dirty="0" smtClean="0"/>
              <a:t>Эмоциональная окрашенность заданий. Методические задачи должны быть спрятаны за игровыми формами и приёмами.</a:t>
            </a:r>
          </a:p>
          <a:p>
            <a:pPr lvl="0"/>
            <a:r>
              <a:rPr lang="ru-RU" sz="2900" dirty="0" smtClean="0"/>
              <a:t>Разумность по времени. Необходимо рассчитать время на выполнение заданий таким образом, чтобы ребёнок не устал и сохранил интерес.</a:t>
            </a:r>
          </a:p>
          <a:p>
            <a:pPr lvl="0"/>
            <a:r>
              <a:rPr lang="ru-RU" sz="2900" dirty="0" smtClean="0"/>
              <a:t>Использование разных видов детской деятельности во время прохождения </a:t>
            </a:r>
            <a:r>
              <a:rPr lang="ru-RU" sz="2900" dirty="0" err="1" smtClean="0"/>
              <a:t>квеста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 smtClean="0"/>
              <a:t>Наличие видимого конечного результата и обратной связи.</a:t>
            </a:r>
          </a:p>
          <a:p>
            <a:endParaRPr lang="ru-RU" dirty="0"/>
          </a:p>
        </p:txBody>
      </p:sp>
      <p:pic>
        <p:nvPicPr>
          <p:cNvPr id="3074" name="Picture 2" descr="C:\Users\Acer\Downloads\БЕГ ЧЕРЕЗ ФИ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600" dirty="0" smtClean="0"/>
              <a:t>Игры должны быть безопасными (недопустимо ставить к выполнению задачи, которые связаны с риском для здоровья).</a:t>
            </a:r>
          </a:p>
          <a:p>
            <a:pPr lvl="0"/>
            <a:r>
              <a:rPr lang="ru-RU" sz="3600" dirty="0" smtClean="0"/>
              <a:t>Вопросы и задания должны соответствовать возрасту.</a:t>
            </a:r>
          </a:p>
          <a:p>
            <a:pPr lvl="0"/>
            <a:r>
              <a:rPr lang="ru-RU" sz="3600" dirty="0" smtClean="0"/>
              <a:t>Недопустимо унижать достоинство ребенка (пример, нельзя заставлять танцевать, если ребенок стеснителен).</a:t>
            </a:r>
          </a:p>
          <a:p>
            <a:pPr lvl="0"/>
            <a:r>
              <a:rPr lang="ru-RU" sz="3600" dirty="0" smtClean="0"/>
              <a:t>Споры и конфликты надо решать только мирным путем.</a:t>
            </a:r>
          </a:p>
          <a:p>
            <a:endParaRPr lang="ru-RU" dirty="0"/>
          </a:p>
        </p:txBody>
      </p:sp>
      <p:pic>
        <p:nvPicPr>
          <p:cNvPr id="1026" name="Picture 2" descr="C:\Users\Acer\Downloads\ЗЕЛЕНАЯ ПОЛОС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210" y="1285875"/>
            <a:ext cx="3482579" cy="464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Основное содержание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Выбор сюжета </a:t>
            </a:r>
            <a:r>
              <a:rPr lang="ru-RU" sz="3400" dirty="0" err="1" smtClean="0"/>
              <a:t>квеста</a:t>
            </a:r>
            <a:r>
              <a:rPr lang="ru-RU" sz="3400" dirty="0" smtClean="0"/>
              <a:t> может диктоваться календарной или проектной тематикой, а так же решением конкретной педагогической проблемы. Персонажи и их количество определяются не только сюжетной линией, но и необходимостью перемещения детей несколькими группами одновременно.</a:t>
            </a:r>
          </a:p>
          <a:p>
            <a:r>
              <a:rPr lang="ru-RU" sz="3400" dirty="0" smtClean="0"/>
              <a:t>План подготовки </a:t>
            </a:r>
            <a:r>
              <a:rPr lang="ru-RU" sz="3400" dirty="0" err="1" smtClean="0"/>
              <a:t>квест-игры</a:t>
            </a:r>
            <a:r>
              <a:rPr lang="ru-RU" sz="3400" dirty="0" smtClean="0"/>
              <a:t> включает в себя следующие обязательные пункты:</a:t>
            </a:r>
          </a:p>
          <a:p>
            <a:pPr lvl="0"/>
            <a:r>
              <a:rPr lang="ru-RU" sz="3400" dirty="0" smtClean="0"/>
              <a:t>Разработать сценарий</a:t>
            </a:r>
          </a:p>
          <a:p>
            <a:pPr lvl="0"/>
            <a:r>
              <a:rPr lang="ru-RU" sz="3400" dirty="0" smtClean="0"/>
              <a:t>Создать антураж для каждой зоны проведения действий</a:t>
            </a:r>
          </a:p>
          <a:p>
            <a:pPr lvl="0"/>
            <a:r>
              <a:rPr lang="ru-RU" sz="3400" dirty="0" smtClean="0"/>
              <a:t>Подготовить музыкальное сопровождение</a:t>
            </a:r>
          </a:p>
          <a:p>
            <a:pPr lvl="0"/>
            <a:r>
              <a:rPr lang="ru-RU" sz="3400" dirty="0" smtClean="0"/>
              <a:t>Разработать презентацию для вступительной части</a:t>
            </a:r>
          </a:p>
          <a:p>
            <a:pPr lvl="0"/>
            <a:r>
              <a:rPr lang="ru-RU" sz="3400" dirty="0" smtClean="0"/>
              <a:t>Оформить наглядные материалы («карты»)</a:t>
            </a:r>
          </a:p>
          <a:p>
            <a:pPr lvl="0"/>
            <a:r>
              <a:rPr lang="ru-RU" sz="3400" dirty="0" smtClean="0"/>
              <a:t>Продумать методику и организацию проведения игровых заданий</a:t>
            </a:r>
          </a:p>
          <a:p>
            <a:pPr lvl="0"/>
            <a:r>
              <a:rPr lang="ru-RU" sz="3400" dirty="0" smtClean="0"/>
              <a:t>Подготовить необходимый реквизит для прохождения каждого </a:t>
            </a:r>
            <a:r>
              <a:rPr lang="ru-RU" sz="3400" dirty="0" err="1" smtClean="0"/>
              <a:t>квеста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Разработка маршрута передвижений: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Маршрут должен быть непривычным, но безопасным для детей;</a:t>
            </a:r>
          </a:p>
          <a:p>
            <a:pPr lvl="0"/>
            <a:r>
              <a:rPr lang="ru-RU" dirty="0" smtClean="0"/>
              <a:t>Различные способы передвижения - для повышения интереса детей,</a:t>
            </a:r>
          </a:p>
          <a:p>
            <a:pPr lvl="0"/>
            <a:r>
              <a:rPr lang="ru-RU" dirty="0" smtClean="0"/>
              <a:t>достаточное количество мест с посещением малоизученных «уголков»;</a:t>
            </a:r>
          </a:p>
          <a:p>
            <a:pPr lvl="0"/>
            <a:r>
              <a:rPr lang="ru-RU" dirty="0" smtClean="0"/>
              <a:t>художественное оформление «остановок» по маршруту поиска должно соответствовать тематике и содержать в себе подсказку-направление для продолжения пути.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Развитие коммуникативных навыков у детей;</a:t>
            </a:r>
          </a:p>
          <a:p>
            <a:pPr lvl="0"/>
            <a:r>
              <a:rPr lang="ru-RU" dirty="0" smtClean="0"/>
              <a:t>формирование позитивного отношения к окружающему миру, другим людям, самому себе, к сверстникам; </a:t>
            </a:r>
          </a:p>
          <a:p>
            <a:pPr lvl="0"/>
            <a:r>
              <a:rPr lang="ru-RU" dirty="0" smtClean="0"/>
              <a:t>развитие речи, памяти, мышлении, внимания, воображения;</a:t>
            </a:r>
          </a:p>
          <a:p>
            <a:pPr lvl="0"/>
            <a:r>
              <a:rPr lang="ru-RU" dirty="0" smtClean="0"/>
              <a:t>усвоенных знаний и способов деятельности для решения новых задач;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399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Проект:«Игровой фрагмент урока на тему «Квест –игра «Краски сказочного лета» </vt:lpstr>
      <vt:lpstr>Цели :</vt:lpstr>
      <vt:lpstr>Задачи</vt:lpstr>
      <vt:lpstr>Новизна проекта</vt:lpstr>
      <vt:lpstr> Принципы разработки </vt:lpstr>
      <vt:lpstr>Условия: </vt:lpstr>
      <vt:lpstr>Основное содержание: </vt:lpstr>
      <vt:lpstr> Разработка маршрута передвижений: </vt:lpstr>
      <vt:lpstr> Ожидаемые результаты: </vt:lpstr>
      <vt:lpstr>Заключительный этап 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26</cp:revision>
  <dcterms:created xsi:type="dcterms:W3CDTF">2023-06-23T12:17:01Z</dcterms:created>
  <dcterms:modified xsi:type="dcterms:W3CDTF">2023-06-26T18:53:42Z</dcterms:modified>
</cp:coreProperties>
</file>