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42"/>
  </p:notesMasterIdLst>
  <p:sldIdLst>
    <p:sldId id="312" r:id="rId2"/>
    <p:sldId id="256" r:id="rId3"/>
    <p:sldId id="315" r:id="rId4"/>
    <p:sldId id="314" r:id="rId5"/>
    <p:sldId id="316" r:id="rId6"/>
    <p:sldId id="317" r:id="rId7"/>
    <p:sldId id="318" r:id="rId8"/>
    <p:sldId id="319" r:id="rId9"/>
    <p:sldId id="320" r:id="rId10"/>
    <p:sldId id="313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3" r:id="rId22"/>
    <p:sldId id="335" r:id="rId23"/>
    <p:sldId id="336" r:id="rId24"/>
    <p:sldId id="337" r:id="rId25"/>
    <p:sldId id="338" r:id="rId26"/>
    <p:sldId id="339" r:id="rId27"/>
    <p:sldId id="356" r:id="rId28"/>
    <p:sldId id="357" r:id="rId29"/>
    <p:sldId id="358" r:id="rId30"/>
    <p:sldId id="359" r:id="rId31"/>
    <p:sldId id="360" r:id="rId32"/>
    <p:sldId id="340" r:id="rId33"/>
    <p:sldId id="361" r:id="rId34"/>
    <p:sldId id="362" r:id="rId35"/>
    <p:sldId id="363" r:id="rId36"/>
    <p:sldId id="364" r:id="rId37"/>
    <p:sldId id="365" r:id="rId38"/>
    <p:sldId id="366" r:id="rId39"/>
    <p:sldId id="368" r:id="rId40"/>
    <p:sldId id="367" r:id="rId41"/>
  </p:sldIdLst>
  <p:sldSz cx="9144000" cy="5143500" type="screen16x9"/>
  <p:notesSz cx="6858000" cy="9144000"/>
  <p:embeddedFontLst>
    <p:embeddedFont>
      <p:font typeface="Arial Unicode MS" panose="020B0604020202020204" charset="-128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ndara" panose="020E0502030303020204" pitchFamily="34" charset="0"/>
      <p:regular r:id="rId48"/>
      <p:bold r:id="rId49"/>
      <p:italic r:id="rId50"/>
      <p:boldItalic r:id="rId51"/>
    </p:embeddedFont>
    <p:embeddedFont>
      <p:font typeface="Ink Free" panose="03080402000500000000" pitchFamily="66" charset="0"/>
      <p:regular r:id="rId52"/>
    </p:embeddedFont>
    <p:embeddedFont>
      <p:font typeface="Poppins" panose="00000500000000000000" pitchFamily="2" charset="0"/>
      <p:regular r:id="rId53"/>
      <p:bold r:id="rId54"/>
      <p:italic r:id="rId55"/>
      <p:boldItalic r:id="rId56"/>
    </p:embeddedFont>
    <p:embeddedFont>
      <p:font typeface="Poppins SemiBold" panose="00000700000000000000" pitchFamily="2" charset="0"/>
      <p:regular r:id="rId57"/>
      <p:bold r:id="rId58"/>
      <p:italic r:id="rId59"/>
      <p:boldItalic r:id="rId60"/>
    </p:embeddedFont>
    <p:embeddedFont>
      <p:font typeface="PT Sans" panose="020B0503020203020204" pitchFamily="34" charset="-52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31CC58-C02D-4337-8445-8774928F5911}">
  <a:tblStyle styleId="{0631CC58-C02D-4337-8445-8774928F591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8A7B8B5-4942-445C-A57D-CB2E7B08F64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6" autoAdjust="0"/>
    <p:restoredTop sz="95535" autoAdjust="0"/>
  </p:normalViewPr>
  <p:slideViewPr>
    <p:cSldViewPr snapToGrid="0">
      <p:cViewPr varScale="1">
        <p:scale>
          <a:sx n="141" d="100"/>
          <a:sy n="141" d="100"/>
        </p:scale>
        <p:origin x="99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497" y="3835136"/>
            <a:ext cx="157819" cy="623751"/>
            <a:chOff x="196997" y="950961"/>
            <a:chExt cx="157819" cy="623751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96997" y="950961"/>
              <a:ext cx="157819" cy="157819"/>
              <a:chOff x="8348825" y="-2237925"/>
              <a:chExt cx="924000" cy="9240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>
              <a:off x="196997" y="1183927"/>
              <a:ext cx="157819" cy="157819"/>
              <a:chOff x="8348825" y="-2237925"/>
              <a:chExt cx="924000" cy="92400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196997" y="1416893"/>
              <a:ext cx="157819" cy="157819"/>
              <a:chOff x="8348825" y="-2237925"/>
              <a:chExt cx="924000" cy="92400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" name="Google Shape;19;p2"/>
          <p:cNvSpPr/>
          <p:nvPr/>
        </p:nvSpPr>
        <p:spPr>
          <a:xfrm>
            <a:off x="-1010275" y="-1008050"/>
            <a:ext cx="3141600" cy="3141600"/>
          </a:xfrm>
          <a:prstGeom prst="ellipse">
            <a:avLst/>
          </a:prstGeom>
          <a:gradFill>
            <a:gsLst>
              <a:gs pos="0">
                <a:schemeClr val="accent1">
                  <a:alpha val="39530"/>
                </a:schemeClr>
              </a:gs>
              <a:gs pos="100000">
                <a:schemeClr val="lt1">
                  <a:alpha val="3953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5400000">
            <a:off x="7315024" y="3592250"/>
            <a:ext cx="975600" cy="29991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lt1">
                  <a:alpha val="39530"/>
                </a:schemeClr>
              </a:gs>
              <a:gs pos="100000">
                <a:schemeClr val="accent1">
                  <a:alpha val="3953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 amt="12000"/>
          </a:blip>
          <a:srcRect t="16429" r="1029"/>
          <a:stretch/>
        </p:blipFill>
        <p:spPr>
          <a:xfrm>
            <a:off x="-1" y="-4237"/>
            <a:ext cx="9144003" cy="515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771650" y="684626"/>
            <a:ext cx="4705200" cy="32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771650" y="3983074"/>
            <a:ext cx="47052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-465825" y="2444425"/>
            <a:ext cx="889200" cy="27333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lt1">
                  <a:alpha val="39530"/>
                </a:schemeClr>
              </a:gs>
              <a:gs pos="100000">
                <a:schemeClr val="accent1">
                  <a:alpha val="39530"/>
                </a:scheme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-760725" y="-940150"/>
            <a:ext cx="2439000" cy="2439000"/>
          </a:xfrm>
          <a:prstGeom prst="ellipse">
            <a:avLst/>
          </a:prstGeom>
          <a:gradFill>
            <a:gsLst>
              <a:gs pos="0">
                <a:schemeClr val="accent1">
                  <a:alpha val="39530"/>
                </a:schemeClr>
              </a:gs>
              <a:gs pos="100000">
                <a:schemeClr val="lt1">
                  <a:alpha val="39530"/>
                </a:scheme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124900" y="3990975"/>
            <a:ext cx="1723500" cy="1723500"/>
          </a:xfrm>
          <a:prstGeom prst="ellipse">
            <a:avLst/>
          </a:prstGeom>
          <a:gradFill>
            <a:gsLst>
              <a:gs pos="0">
                <a:schemeClr val="lt1">
                  <a:alpha val="39530"/>
                </a:schemeClr>
              </a:gs>
              <a:gs pos="100000">
                <a:schemeClr val="accent1">
                  <a:alpha val="39530"/>
                </a:scheme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rot="10800000">
            <a:off x="8589675" y="-323100"/>
            <a:ext cx="889200" cy="27333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39530"/>
                </a:schemeClr>
              </a:gs>
              <a:gs pos="100000">
                <a:schemeClr val="lt1">
                  <a:alpha val="39530"/>
                </a:scheme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2">
            <a:alphaModFix amt="12000"/>
          </a:blip>
          <a:srcRect t="16562" r="901"/>
          <a:stretch/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420500" y="2525394"/>
            <a:ext cx="630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1553850" y="1314019"/>
            <a:ext cx="1264800" cy="9639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1420500" y="3367175"/>
            <a:ext cx="6303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/>
          <p:nvPr/>
        </p:nvSpPr>
        <p:spPr>
          <a:xfrm rot="5400000" flipH="1">
            <a:off x="828563" y="-1395587"/>
            <a:ext cx="889200" cy="27333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lt1">
                  <a:alpha val="39530"/>
                </a:schemeClr>
              </a:gs>
              <a:gs pos="100000">
                <a:schemeClr val="accent1">
                  <a:alpha val="39530"/>
                </a:scheme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5"/>
          <p:cNvSpPr/>
          <p:nvPr/>
        </p:nvSpPr>
        <p:spPr>
          <a:xfrm>
            <a:off x="7157625" y="3076050"/>
            <a:ext cx="2876700" cy="2876700"/>
          </a:xfrm>
          <a:prstGeom prst="ellipse">
            <a:avLst/>
          </a:prstGeom>
          <a:gradFill>
            <a:gsLst>
              <a:gs pos="0">
                <a:schemeClr val="lt1">
                  <a:alpha val="39530"/>
                </a:schemeClr>
              </a:gs>
              <a:gs pos="100000">
                <a:schemeClr val="accent1">
                  <a:alpha val="39530"/>
                </a:scheme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p35"/>
          <p:cNvPicPr preferRelativeResize="0"/>
          <p:nvPr/>
        </p:nvPicPr>
        <p:blipFill rotWithShape="1">
          <a:blip r:embed="rId2">
            <a:alphaModFix amt="12000"/>
          </a:blip>
          <a:srcRect t="16429" r="1029"/>
          <a:stretch/>
        </p:blipFill>
        <p:spPr>
          <a:xfrm>
            <a:off x="-1" y="-4237"/>
            <a:ext cx="9144003" cy="5151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35"/>
          <p:cNvGrpSpPr/>
          <p:nvPr/>
        </p:nvGrpSpPr>
        <p:grpSpPr>
          <a:xfrm rot="5400000">
            <a:off x="8351865" y="92602"/>
            <a:ext cx="157819" cy="623751"/>
            <a:chOff x="196997" y="950961"/>
            <a:chExt cx="157819" cy="623751"/>
          </a:xfrm>
        </p:grpSpPr>
        <p:grpSp>
          <p:nvGrpSpPr>
            <p:cNvPr id="340" name="Google Shape;340;p35"/>
            <p:cNvGrpSpPr/>
            <p:nvPr/>
          </p:nvGrpSpPr>
          <p:grpSpPr>
            <a:xfrm>
              <a:off x="196997" y="950961"/>
              <a:ext cx="157819" cy="157819"/>
              <a:chOff x="8348825" y="-2237925"/>
              <a:chExt cx="924000" cy="924000"/>
            </a:xfrm>
          </p:grpSpPr>
          <p:sp>
            <p:nvSpPr>
              <p:cNvPr id="341" name="Google Shape;341;p35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5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3" name="Google Shape;343;p35"/>
            <p:cNvGrpSpPr/>
            <p:nvPr/>
          </p:nvGrpSpPr>
          <p:grpSpPr>
            <a:xfrm>
              <a:off x="196997" y="1183927"/>
              <a:ext cx="157819" cy="157819"/>
              <a:chOff x="8348825" y="-2237925"/>
              <a:chExt cx="924000" cy="924000"/>
            </a:xfrm>
          </p:grpSpPr>
          <p:sp>
            <p:nvSpPr>
              <p:cNvPr id="344" name="Google Shape;344;p35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5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6" name="Google Shape;346;p35"/>
            <p:cNvGrpSpPr/>
            <p:nvPr/>
          </p:nvGrpSpPr>
          <p:grpSpPr>
            <a:xfrm>
              <a:off x="196997" y="1416893"/>
              <a:ext cx="157819" cy="157819"/>
              <a:chOff x="8348825" y="-2237925"/>
              <a:chExt cx="924000" cy="924000"/>
            </a:xfrm>
          </p:grpSpPr>
          <p:sp>
            <p:nvSpPr>
              <p:cNvPr id="347" name="Google Shape;347;p35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5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9" name="Google Shape;349;p35"/>
          <p:cNvGrpSpPr/>
          <p:nvPr/>
        </p:nvGrpSpPr>
        <p:grpSpPr>
          <a:xfrm flipH="1">
            <a:off x="89481" y="2286077"/>
            <a:ext cx="623751" cy="310219"/>
            <a:chOff x="5599756" y="1004977"/>
            <a:chExt cx="623751" cy="310219"/>
          </a:xfrm>
        </p:grpSpPr>
        <p:grpSp>
          <p:nvGrpSpPr>
            <p:cNvPr id="350" name="Google Shape;350;p35"/>
            <p:cNvGrpSpPr/>
            <p:nvPr/>
          </p:nvGrpSpPr>
          <p:grpSpPr>
            <a:xfrm rot="5400000">
              <a:off x="6065688" y="1157377"/>
              <a:ext cx="157819" cy="157819"/>
              <a:chOff x="8348825" y="-2237925"/>
              <a:chExt cx="924000" cy="924000"/>
            </a:xfrm>
          </p:grpSpPr>
          <p:sp>
            <p:nvSpPr>
              <p:cNvPr id="351" name="Google Shape;351;p35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5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" name="Google Shape;353;p35"/>
            <p:cNvGrpSpPr/>
            <p:nvPr/>
          </p:nvGrpSpPr>
          <p:grpSpPr>
            <a:xfrm rot="5400000">
              <a:off x="5832722" y="1004977"/>
              <a:ext cx="157819" cy="157819"/>
              <a:chOff x="8348825" y="-2237925"/>
              <a:chExt cx="924000" cy="924000"/>
            </a:xfrm>
          </p:grpSpPr>
          <p:sp>
            <p:nvSpPr>
              <p:cNvPr id="354" name="Google Shape;354;p35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5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6" name="Google Shape;356;p35"/>
            <p:cNvGrpSpPr/>
            <p:nvPr/>
          </p:nvGrpSpPr>
          <p:grpSpPr>
            <a:xfrm rot="5400000">
              <a:off x="5599756" y="1157377"/>
              <a:ext cx="157819" cy="157819"/>
              <a:chOff x="8348825" y="-2237925"/>
              <a:chExt cx="924000" cy="924000"/>
            </a:xfrm>
          </p:grpSpPr>
          <p:sp>
            <p:nvSpPr>
              <p:cNvPr id="357" name="Google Shape;357;p35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5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/>
          <p:nvPr/>
        </p:nvSpPr>
        <p:spPr>
          <a:xfrm rot="-5400000">
            <a:off x="7667513" y="-1271762"/>
            <a:ext cx="889200" cy="27333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lt1">
                  <a:alpha val="39530"/>
                </a:schemeClr>
              </a:gs>
              <a:gs pos="100000">
                <a:schemeClr val="accent1">
                  <a:alpha val="39530"/>
                </a:scheme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6"/>
          <p:cNvSpPr/>
          <p:nvPr/>
        </p:nvSpPr>
        <p:spPr>
          <a:xfrm>
            <a:off x="-1360800" y="1247100"/>
            <a:ext cx="2649300" cy="2649300"/>
          </a:xfrm>
          <a:prstGeom prst="ellipse">
            <a:avLst/>
          </a:prstGeom>
          <a:gradFill>
            <a:gsLst>
              <a:gs pos="0">
                <a:schemeClr val="lt1">
                  <a:alpha val="39530"/>
                </a:schemeClr>
              </a:gs>
              <a:gs pos="100000">
                <a:schemeClr val="accent1">
                  <a:alpha val="39530"/>
                </a:scheme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36"/>
          <p:cNvPicPr preferRelativeResize="0"/>
          <p:nvPr/>
        </p:nvPicPr>
        <p:blipFill rotWithShape="1">
          <a:blip r:embed="rId2">
            <a:alphaModFix amt="12000"/>
          </a:blip>
          <a:srcRect t="16429" r="1029"/>
          <a:stretch/>
        </p:blipFill>
        <p:spPr>
          <a:xfrm>
            <a:off x="-1" y="-4237"/>
            <a:ext cx="9144003" cy="5151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36"/>
          <p:cNvGrpSpPr/>
          <p:nvPr/>
        </p:nvGrpSpPr>
        <p:grpSpPr>
          <a:xfrm rot="10800000">
            <a:off x="358293" y="300777"/>
            <a:ext cx="623751" cy="310219"/>
            <a:chOff x="5599756" y="1004977"/>
            <a:chExt cx="623751" cy="310219"/>
          </a:xfrm>
        </p:grpSpPr>
        <p:grpSp>
          <p:nvGrpSpPr>
            <p:cNvPr id="364" name="Google Shape;364;p36"/>
            <p:cNvGrpSpPr/>
            <p:nvPr/>
          </p:nvGrpSpPr>
          <p:grpSpPr>
            <a:xfrm rot="5400000">
              <a:off x="6065688" y="1157377"/>
              <a:ext cx="157819" cy="157819"/>
              <a:chOff x="8348825" y="-2237925"/>
              <a:chExt cx="924000" cy="924000"/>
            </a:xfrm>
          </p:grpSpPr>
          <p:sp>
            <p:nvSpPr>
              <p:cNvPr id="365" name="Google Shape;365;p36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" name="Google Shape;367;p36"/>
            <p:cNvGrpSpPr/>
            <p:nvPr/>
          </p:nvGrpSpPr>
          <p:grpSpPr>
            <a:xfrm rot="5400000">
              <a:off x="5832722" y="1004977"/>
              <a:ext cx="157819" cy="157819"/>
              <a:chOff x="8348825" y="-2237925"/>
              <a:chExt cx="924000" cy="924000"/>
            </a:xfrm>
          </p:grpSpPr>
          <p:sp>
            <p:nvSpPr>
              <p:cNvPr id="368" name="Google Shape;368;p36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" name="Google Shape;370;p36"/>
            <p:cNvGrpSpPr/>
            <p:nvPr/>
          </p:nvGrpSpPr>
          <p:grpSpPr>
            <a:xfrm rot="5400000">
              <a:off x="5599756" y="1157377"/>
              <a:ext cx="157819" cy="157819"/>
              <a:chOff x="8348825" y="-2237925"/>
              <a:chExt cx="924000" cy="924000"/>
            </a:xfrm>
          </p:grpSpPr>
          <p:sp>
            <p:nvSpPr>
              <p:cNvPr id="371" name="Google Shape;371;p36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3" name="Google Shape;373;p36"/>
          <p:cNvGrpSpPr/>
          <p:nvPr/>
        </p:nvGrpSpPr>
        <p:grpSpPr>
          <a:xfrm>
            <a:off x="8598368" y="3896412"/>
            <a:ext cx="157819" cy="623751"/>
            <a:chOff x="196997" y="950961"/>
            <a:chExt cx="157819" cy="623751"/>
          </a:xfrm>
        </p:grpSpPr>
        <p:grpSp>
          <p:nvGrpSpPr>
            <p:cNvPr id="374" name="Google Shape;374;p36"/>
            <p:cNvGrpSpPr/>
            <p:nvPr/>
          </p:nvGrpSpPr>
          <p:grpSpPr>
            <a:xfrm>
              <a:off x="196997" y="950961"/>
              <a:ext cx="157819" cy="157819"/>
              <a:chOff x="8348825" y="-2237925"/>
              <a:chExt cx="924000" cy="924000"/>
            </a:xfrm>
          </p:grpSpPr>
          <p:sp>
            <p:nvSpPr>
              <p:cNvPr id="375" name="Google Shape;375;p36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7" name="Google Shape;377;p36"/>
            <p:cNvGrpSpPr/>
            <p:nvPr/>
          </p:nvGrpSpPr>
          <p:grpSpPr>
            <a:xfrm>
              <a:off x="196997" y="1183927"/>
              <a:ext cx="157819" cy="157819"/>
              <a:chOff x="8348825" y="-2237925"/>
              <a:chExt cx="924000" cy="924000"/>
            </a:xfrm>
          </p:grpSpPr>
          <p:sp>
            <p:nvSpPr>
              <p:cNvPr id="378" name="Google Shape;378;p36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" name="Google Shape;380;p36"/>
            <p:cNvGrpSpPr/>
            <p:nvPr/>
          </p:nvGrpSpPr>
          <p:grpSpPr>
            <a:xfrm>
              <a:off x="196997" y="1416893"/>
              <a:ext cx="157819" cy="157819"/>
              <a:chOff x="8348825" y="-2237925"/>
              <a:chExt cx="924000" cy="924000"/>
            </a:xfrm>
          </p:grpSpPr>
          <p:sp>
            <p:nvSpPr>
              <p:cNvPr id="381" name="Google Shape;381;p36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2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SemiBold"/>
              <a:buNone/>
              <a:defRPr sz="3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SemiBold"/>
              <a:buNone/>
              <a:defRPr sz="3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SemiBold"/>
              <a:buNone/>
              <a:defRPr sz="3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SemiBold"/>
              <a:buNone/>
              <a:defRPr sz="3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SemiBold"/>
              <a:buNone/>
              <a:defRPr sz="3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SemiBold"/>
              <a:buNone/>
              <a:defRPr sz="3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SemiBold"/>
              <a:buNone/>
              <a:defRPr sz="3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SemiBold"/>
              <a:buNone/>
              <a:defRPr sz="3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SemiBold"/>
              <a:buNone/>
              <a:defRPr sz="3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81" r:id="rId4"/>
    <p:sldLayoutId id="2147483682" r:id="rId5"/>
    <p:sldLayoutId id="214748368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childrenscience.ru/courses/fcz/4/3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ordukin.ru/about/article/vosstanavlivayutsya-li-nervnye-kletki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D2728-B6AA-4412-B9D2-128CBA549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496" y="59337"/>
            <a:ext cx="5151779" cy="3219600"/>
          </a:xfrm>
        </p:spPr>
        <p:txBody>
          <a:bodyPr/>
          <a:lstStyle/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Из всех приключений, уготовленных нам жизнью, самое важное и интересное- путешествие внутрь самого себя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A9568-1FD4-4205-AD74-C2AFA2B8350B}"/>
              </a:ext>
            </a:extLst>
          </p:cNvPr>
          <p:cNvSpPr txBox="1"/>
          <p:nvPr/>
        </p:nvSpPr>
        <p:spPr>
          <a:xfrm>
            <a:off x="2860863" y="3402859"/>
            <a:ext cx="5156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ndara" panose="020E0502030303020204" pitchFamily="34" charset="0"/>
              </a:rPr>
              <a:t>Федерико Феллини</a:t>
            </a:r>
            <a:endParaRPr lang="ru-RU" sz="1800" b="1" dirty="0">
              <a:solidFill>
                <a:schemeClr val="accent1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BE1391A-D776-4127-A04F-5CB6679BF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8125" l="10000" r="97750">
                        <a14:foregroundMark x1="33417" y1="89750" x2="63917" y2="94125"/>
                        <a14:foregroundMark x1="34833" y1="94000" x2="38917" y2="94125"/>
                        <a14:foregroundMark x1="22167" y1="11625" x2="28000" y2="2000"/>
                        <a14:foregroundMark x1="28000" y1="2000" x2="28000" y2="2000"/>
                        <a14:foregroundMark x1="35500" y1="4375" x2="48583" y2="35000"/>
                        <a14:foregroundMark x1="48583" y1="35000" x2="55667" y2="43500"/>
                        <a14:foregroundMark x1="67167" y1="4125" x2="65000" y2="14500"/>
                        <a14:foregroundMark x1="65000" y1="14500" x2="52750" y2="39750"/>
                        <a14:foregroundMark x1="40833" y1="5250" x2="63000" y2="8750"/>
                        <a14:foregroundMark x1="63000" y1="8750" x2="63333" y2="9375"/>
                        <a14:foregroundMark x1="90583" y1="90875" x2="97833" y2="97500"/>
                        <a14:foregroundMark x1="60083" y1="98000" x2="88333" y2="97125"/>
                        <a14:foregroundMark x1="88333" y1="97125" x2="88333" y2="97125"/>
                        <a14:foregroundMark x1="69917" y1="97625" x2="91667" y2="98125"/>
                        <a14:foregroundMark x1="25167" y1="50875" x2="22333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90" r="23602"/>
          <a:stretch/>
        </p:blipFill>
        <p:spPr bwMode="auto">
          <a:xfrm>
            <a:off x="5458899" y="0"/>
            <a:ext cx="3685101" cy="43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02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SS 2030_ NASA Extends Operations of the International Space Station">
            <a:hlinkClick r:id="" action="ppaction://media"/>
            <a:extLst>
              <a:ext uri="{FF2B5EF4-FFF2-40B4-BE49-F238E27FC236}">
                <a16:creationId xmlns:a16="http://schemas.microsoft.com/office/drawing/2014/main" id="{551175E4-5452-4588-ADD5-5FA29FF9DF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078" y="386851"/>
            <a:ext cx="8036842" cy="4520724"/>
          </a:xfrm>
          <a:prstGeom prst="rect">
            <a:avLst/>
          </a:prstGeom>
        </p:spPr>
      </p:pic>
      <p:grpSp>
        <p:nvGrpSpPr>
          <p:cNvPr id="6" name="Google Shape;2847;p82">
            <a:extLst>
              <a:ext uri="{FF2B5EF4-FFF2-40B4-BE49-F238E27FC236}">
                <a16:creationId xmlns:a16="http://schemas.microsoft.com/office/drawing/2014/main" id="{15CA1002-22C2-46C0-9CEA-764872414E97}"/>
              </a:ext>
            </a:extLst>
          </p:cNvPr>
          <p:cNvGrpSpPr/>
          <p:nvPr/>
        </p:nvGrpSpPr>
        <p:grpSpPr>
          <a:xfrm>
            <a:off x="135174" y="242642"/>
            <a:ext cx="2409241" cy="585244"/>
            <a:chOff x="4411970" y="2726085"/>
            <a:chExt cx="632666" cy="193659"/>
          </a:xfrm>
          <a:solidFill>
            <a:schemeClr val="accent2">
              <a:lumMod val="85000"/>
            </a:schemeClr>
          </a:solidFill>
        </p:grpSpPr>
        <p:sp>
          <p:nvSpPr>
            <p:cNvPr id="7" name="Google Shape;2848;p82">
              <a:extLst>
                <a:ext uri="{FF2B5EF4-FFF2-40B4-BE49-F238E27FC236}">
                  <a16:creationId xmlns:a16="http://schemas.microsoft.com/office/drawing/2014/main" id="{88B3D6BC-1A46-45EF-AAFC-AE9A46C890E9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49;p82">
              <a:extLst>
                <a:ext uri="{FF2B5EF4-FFF2-40B4-BE49-F238E27FC236}">
                  <a16:creationId xmlns:a16="http://schemas.microsoft.com/office/drawing/2014/main" id="{122770AA-D6D6-4E75-A3F9-B20BE885E9BD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50;p82">
              <a:extLst>
                <a:ext uri="{FF2B5EF4-FFF2-40B4-BE49-F238E27FC236}">
                  <a16:creationId xmlns:a16="http://schemas.microsoft.com/office/drawing/2014/main" id="{50816DF9-CD6A-4BA2-908B-042C42AB7004}"/>
                </a:ext>
              </a:extLst>
            </p:cNvPr>
            <p:cNvSpPr/>
            <p:nvPr/>
          </p:nvSpPr>
          <p:spPr>
            <a:xfrm>
              <a:off x="4476698" y="2743920"/>
              <a:ext cx="567938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/>
                <a:t>              Международная     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/>
                <a:t>      космическая станция</a:t>
              </a:r>
              <a:endParaRPr sz="1200" dirty="0"/>
            </a:p>
          </p:txBody>
        </p:sp>
      </p:grpSp>
      <p:grpSp>
        <p:nvGrpSpPr>
          <p:cNvPr id="10" name="Google Shape;445;p40">
            <a:extLst>
              <a:ext uri="{FF2B5EF4-FFF2-40B4-BE49-F238E27FC236}">
                <a16:creationId xmlns:a16="http://schemas.microsoft.com/office/drawing/2014/main" id="{B096F976-3A0C-49EC-9F19-BC20DDBA99F3}"/>
              </a:ext>
            </a:extLst>
          </p:cNvPr>
          <p:cNvGrpSpPr/>
          <p:nvPr/>
        </p:nvGrpSpPr>
        <p:grpSpPr>
          <a:xfrm>
            <a:off x="168730" y="3897913"/>
            <a:ext cx="157819" cy="623751"/>
            <a:chOff x="196997" y="950961"/>
            <a:chExt cx="157819" cy="623751"/>
          </a:xfrm>
        </p:grpSpPr>
        <p:grpSp>
          <p:nvGrpSpPr>
            <p:cNvPr id="11" name="Google Shape;446;p40">
              <a:extLst>
                <a:ext uri="{FF2B5EF4-FFF2-40B4-BE49-F238E27FC236}">
                  <a16:creationId xmlns:a16="http://schemas.microsoft.com/office/drawing/2014/main" id="{B2E632F4-2505-4A25-A4A8-ECF0309516CD}"/>
                </a:ext>
              </a:extLst>
            </p:cNvPr>
            <p:cNvGrpSpPr/>
            <p:nvPr/>
          </p:nvGrpSpPr>
          <p:grpSpPr>
            <a:xfrm>
              <a:off x="196997" y="950961"/>
              <a:ext cx="157819" cy="157819"/>
              <a:chOff x="8348825" y="-2237925"/>
              <a:chExt cx="924000" cy="924000"/>
            </a:xfrm>
          </p:grpSpPr>
          <p:sp>
            <p:nvSpPr>
              <p:cNvPr id="18" name="Google Shape;447;p40">
                <a:extLst>
                  <a:ext uri="{FF2B5EF4-FFF2-40B4-BE49-F238E27FC236}">
                    <a16:creationId xmlns:a16="http://schemas.microsoft.com/office/drawing/2014/main" id="{ABC782F2-F06D-4679-8944-B89B6BE03426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48;p40">
                <a:extLst>
                  <a:ext uri="{FF2B5EF4-FFF2-40B4-BE49-F238E27FC236}">
                    <a16:creationId xmlns:a16="http://schemas.microsoft.com/office/drawing/2014/main" id="{911D8418-3017-4F6E-B82C-82C8479E9B18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449;p40">
              <a:extLst>
                <a:ext uri="{FF2B5EF4-FFF2-40B4-BE49-F238E27FC236}">
                  <a16:creationId xmlns:a16="http://schemas.microsoft.com/office/drawing/2014/main" id="{8B3FB73A-6B3E-47BF-BB8E-552D9A06541B}"/>
                </a:ext>
              </a:extLst>
            </p:cNvPr>
            <p:cNvGrpSpPr/>
            <p:nvPr/>
          </p:nvGrpSpPr>
          <p:grpSpPr>
            <a:xfrm>
              <a:off x="196997" y="1183927"/>
              <a:ext cx="157819" cy="157819"/>
              <a:chOff x="8348825" y="-2237925"/>
              <a:chExt cx="924000" cy="924000"/>
            </a:xfrm>
          </p:grpSpPr>
          <p:sp>
            <p:nvSpPr>
              <p:cNvPr id="16" name="Google Shape;450;p40">
                <a:extLst>
                  <a:ext uri="{FF2B5EF4-FFF2-40B4-BE49-F238E27FC236}">
                    <a16:creationId xmlns:a16="http://schemas.microsoft.com/office/drawing/2014/main" id="{5492482C-7330-439F-A482-7184E6D3BA0D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51;p40">
                <a:extLst>
                  <a:ext uri="{FF2B5EF4-FFF2-40B4-BE49-F238E27FC236}">
                    <a16:creationId xmlns:a16="http://schemas.microsoft.com/office/drawing/2014/main" id="{5731085F-AA31-45B1-82CC-DB51F4910F2E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452;p40">
              <a:extLst>
                <a:ext uri="{FF2B5EF4-FFF2-40B4-BE49-F238E27FC236}">
                  <a16:creationId xmlns:a16="http://schemas.microsoft.com/office/drawing/2014/main" id="{E0DBFF45-AAB0-48C4-A12D-9DA5B49D052B}"/>
                </a:ext>
              </a:extLst>
            </p:cNvPr>
            <p:cNvGrpSpPr/>
            <p:nvPr/>
          </p:nvGrpSpPr>
          <p:grpSpPr>
            <a:xfrm>
              <a:off x="196997" y="1416893"/>
              <a:ext cx="157819" cy="157819"/>
              <a:chOff x="8348825" y="-2237925"/>
              <a:chExt cx="924000" cy="924000"/>
            </a:xfrm>
          </p:grpSpPr>
          <p:sp>
            <p:nvSpPr>
              <p:cNvPr id="14" name="Google Shape;453;p40">
                <a:extLst>
                  <a:ext uri="{FF2B5EF4-FFF2-40B4-BE49-F238E27FC236}">
                    <a16:creationId xmlns:a16="http://schemas.microsoft.com/office/drawing/2014/main" id="{B4D05410-9B96-4FD6-A0F0-95CC5C62416B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54;p40">
                <a:extLst>
                  <a:ext uri="{FF2B5EF4-FFF2-40B4-BE49-F238E27FC236}">
                    <a16:creationId xmlns:a16="http://schemas.microsoft.com/office/drawing/2014/main" id="{4FABEA0C-7044-43D4-ACAE-32CDBA876ABA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" name="Google Shape;445;p40">
            <a:extLst>
              <a:ext uri="{FF2B5EF4-FFF2-40B4-BE49-F238E27FC236}">
                <a16:creationId xmlns:a16="http://schemas.microsoft.com/office/drawing/2014/main" id="{F7B29B03-F5DC-460B-BD3F-35AA8BDAF89B}"/>
              </a:ext>
            </a:extLst>
          </p:cNvPr>
          <p:cNvGrpSpPr/>
          <p:nvPr/>
        </p:nvGrpSpPr>
        <p:grpSpPr>
          <a:xfrm>
            <a:off x="8851437" y="296540"/>
            <a:ext cx="157819" cy="623751"/>
            <a:chOff x="196997" y="950961"/>
            <a:chExt cx="157819" cy="623751"/>
          </a:xfrm>
        </p:grpSpPr>
        <p:grpSp>
          <p:nvGrpSpPr>
            <p:cNvPr id="21" name="Google Shape;446;p40">
              <a:extLst>
                <a:ext uri="{FF2B5EF4-FFF2-40B4-BE49-F238E27FC236}">
                  <a16:creationId xmlns:a16="http://schemas.microsoft.com/office/drawing/2014/main" id="{BA3F6F4C-0566-409F-ABDB-EAFBB3B0E853}"/>
                </a:ext>
              </a:extLst>
            </p:cNvPr>
            <p:cNvGrpSpPr/>
            <p:nvPr/>
          </p:nvGrpSpPr>
          <p:grpSpPr>
            <a:xfrm>
              <a:off x="196997" y="950961"/>
              <a:ext cx="157819" cy="157819"/>
              <a:chOff x="8348825" y="-2237925"/>
              <a:chExt cx="924000" cy="924000"/>
            </a:xfrm>
          </p:grpSpPr>
          <p:sp>
            <p:nvSpPr>
              <p:cNvPr id="28" name="Google Shape;447;p40">
                <a:extLst>
                  <a:ext uri="{FF2B5EF4-FFF2-40B4-BE49-F238E27FC236}">
                    <a16:creationId xmlns:a16="http://schemas.microsoft.com/office/drawing/2014/main" id="{DB07954F-AAB8-41BC-B9DB-7506026CDB2E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48;p40">
                <a:extLst>
                  <a:ext uri="{FF2B5EF4-FFF2-40B4-BE49-F238E27FC236}">
                    <a16:creationId xmlns:a16="http://schemas.microsoft.com/office/drawing/2014/main" id="{8CD92656-500E-4095-BC21-AAECF3FDF1AC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449;p40">
              <a:extLst>
                <a:ext uri="{FF2B5EF4-FFF2-40B4-BE49-F238E27FC236}">
                  <a16:creationId xmlns:a16="http://schemas.microsoft.com/office/drawing/2014/main" id="{A4D207A0-1803-4073-A9D1-BA540CC90E19}"/>
                </a:ext>
              </a:extLst>
            </p:cNvPr>
            <p:cNvGrpSpPr/>
            <p:nvPr/>
          </p:nvGrpSpPr>
          <p:grpSpPr>
            <a:xfrm>
              <a:off x="196997" y="1183927"/>
              <a:ext cx="157819" cy="157819"/>
              <a:chOff x="8348825" y="-2237925"/>
              <a:chExt cx="924000" cy="924000"/>
            </a:xfrm>
          </p:grpSpPr>
          <p:sp>
            <p:nvSpPr>
              <p:cNvPr id="26" name="Google Shape;450;p40">
                <a:extLst>
                  <a:ext uri="{FF2B5EF4-FFF2-40B4-BE49-F238E27FC236}">
                    <a16:creationId xmlns:a16="http://schemas.microsoft.com/office/drawing/2014/main" id="{1CE3AE25-B115-4C55-BA24-695ADF3F016B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51;p40">
                <a:extLst>
                  <a:ext uri="{FF2B5EF4-FFF2-40B4-BE49-F238E27FC236}">
                    <a16:creationId xmlns:a16="http://schemas.microsoft.com/office/drawing/2014/main" id="{21566675-CB10-4BF4-A122-9C02553D4B98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452;p40">
              <a:extLst>
                <a:ext uri="{FF2B5EF4-FFF2-40B4-BE49-F238E27FC236}">
                  <a16:creationId xmlns:a16="http://schemas.microsoft.com/office/drawing/2014/main" id="{9088C718-EE45-4C03-B39B-F852C1D8D2F8}"/>
                </a:ext>
              </a:extLst>
            </p:cNvPr>
            <p:cNvGrpSpPr/>
            <p:nvPr/>
          </p:nvGrpSpPr>
          <p:grpSpPr>
            <a:xfrm>
              <a:off x="196997" y="1416893"/>
              <a:ext cx="157819" cy="157819"/>
              <a:chOff x="8348825" y="-2237925"/>
              <a:chExt cx="924000" cy="924000"/>
            </a:xfrm>
          </p:grpSpPr>
          <p:sp>
            <p:nvSpPr>
              <p:cNvPr id="24" name="Google Shape;453;p40">
                <a:extLst>
                  <a:ext uri="{FF2B5EF4-FFF2-40B4-BE49-F238E27FC236}">
                    <a16:creationId xmlns:a16="http://schemas.microsoft.com/office/drawing/2014/main" id="{F2089218-ABDD-44F5-8DE0-205CB732D2B6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54;p40">
                <a:extLst>
                  <a:ext uri="{FF2B5EF4-FFF2-40B4-BE49-F238E27FC236}">
                    <a16:creationId xmlns:a16="http://schemas.microsoft.com/office/drawing/2014/main" id="{A2320A7B-FE4B-4864-9FD1-4522D4D9747B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060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043" y="320022"/>
            <a:ext cx="4960690" cy="690150"/>
          </a:xfrm>
        </p:spPr>
        <p:txBody>
          <a:bodyPr/>
          <a:lstStyle/>
          <a:p>
            <a:pPr algn="r"/>
            <a:r>
              <a:rPr lang="ru-RU" sz="4000" dirty="0">
                <a:latin typeface="Candara" panose="020E0502030303020204" pitchFamily="34" charset="0"/>
              </a:rPr>
              <a:t>Функции нервной системы</a:t>
            </a:r>
          </a:p>
        </p:txBody>
      </p:sp>
      <p:grpSp>
        <p:nvGrpSpPr>
          <p:cNvPr id="5" name="Google Shape;9743;p86">
            <a:extLst>
              <a:ext uri="{FF2B5EF4-FFF2-40B4-BE49-F238E27FC236}">
                <a16:creationId xmlns:a16="http://schemas.microsoft.com/office/drawing/2014/main" id="{10E620E0-594E-43CD-B6FD-857FF6D2FA06}"/>
              </a:ext>
            </a:extLst>
          </p:cNvPr>
          <p:cNvGrpSpPr/>
          <p:nvPr/>
        </p:nvGrpSpPr>
        <p:grpSpPr>
          <a:xfrm>
            <a:off x="1761921" y="63110"/>
            <a:ext cx="4960690" cy="5017279"/>
            <a:chOff x="4206459" y="1191441"/>
            <a:chExt cx="712557" cy="785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Google Shape;9744;p86">
              <a:extLst>
                <a:ext uri="{FF2B5EF4-FFF2-40B4-BE49-F238E27FC236}">
                  <a16:creationId xmlns:a16="http://schemas.microsoft.com/office/drawing/2014/main" id="{3BB94AF6-E845-4201-97E8-EDCA743F99B0}"/>
                </a:ext>
              </a:extLst>
            </p:cNvPr>
            <p:cNvSpPr/>
            <p:nvPr/>
          </p:nvSpPr>
          <p:spPr>
            <a:xfrm>
              <a:off x="4548248" y="1328649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745;p86">
              <a:extLst>
                <a:ext uri="{FF2B5EF4-FFF2-40B4-BE49-F238E27FC236}">
                  <a16:creationId xmlns:a16="http://schemas.microsoft.com/office/drawing/2014/main" id="{FD01EF7B-9974-4D40-BCA6-5AB398FBB58F}"/>
                </a:ext>
              </a:extLst>
            </p:cNvPr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746;p86">
              <a:extLst>
                <a:ext uri="{FF2B5EF4-FFF2-40B4-BE49-F238E27FC236}">
                  <a16:creationId xmlns:a16="http://schemas.microsoft.com/office/drawing/2014/main" id="{901C74A3-DE27-4410-AA41-71218EDCDBD5}"/>
                </a:ext>
              </a:extLst>
            </p:cNvPr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747;p86">
              <a:extLst>
                <a:ext uri="{FF2B5EF4-FFF2-40B4-BE49-F238E27FC236}">
                  <a16:creationId xmlns:a16="http://schemas.microsoft.com/office/drawing/2014/main" id="{23FE60EB-B860-4F20-BC59-88C5A540F579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9748;p86">
              <a:extLst>
                <a:ext uri="{FF2B5EF4-FFF2-40B4-BE49-F238E27FC236}">
                  <a16:creationId xmlns:a16="http://schemas.microsoft.com/office/drawing/2014/main" id="{D04C1AB2-2B34-4B49-9F64-4F1FAAC1C4A6}"/>
                </a:ext>
              </a:extLst>
            </p:cNvPr>
            <p:cNvGrpSpPr/>
            <p:nvPr/>
          </p:nvGrpSpPr>
          <p:grpSpPr>
            <a:xfrm>
              <a:off x="4644280" y="1290523"/>
              <a:ext cx="143716" cy="29463"/>
              <a:chOff x="4644280" y="1290523"/>
              <a:chExt cx="143716" cy="29463"/>
            </a:xfrm>
            <a:grpFill/>
          </p:grpSpPr>
          <p:sp>
            <p:nvSpPr>
              <p:cNvPr id="42" name="Google Shape;9749;p86">
                <a:extLst>
                  <a:ext uri="{FF2B5EF4-FFF2-40B4-BE49-F238E27FC236}">
                    <a16:creationId xmlns:a16="http://schemas.microsoft.com/office/drawing/2014/main" id="{D02F12F8-6084-454B-9F52-2EA8CF575474}"/>
                  </a:ext>
                </a:extLst>
              </p:cNvPr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750;p86">
                <a:extLst>
                  <a:ext uri="{FF2B5EF4-FFF2-40B4-BE49-F238E27FC236}">
                    <a16:creationId xmlns:a16="http://schemas.microsoft.com/office/drawing/2014/main" id="{A95521B3-D5E8-49AF-AF9A-E7386F97B584}"/>
                  </a:ext>
                </a:extLst>
              </p:cNvPr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751;p86">
                <a:extLst>
                  <a:ext uri="{FF2B5EF4-FFF2-40B4-BE49-F238E27FC236}">
                    <a16:creationId xmlns:a16="http://schemas.microsoft.com/office/drawing/2014/main" id="{8A5ABF57-EB71-4ABA-9782-A1383A309C8C}"/>
                  </a:ext>
                </a:extLst>
              </p:cNvPr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752;p86">
                <a:extLst>
                  <a:ext uri="{FF2B5EF4-FFF2-40B4-BE49-F238E27FC236}">
                    <a16:creationId xmlns:a16="http://schemas.microsoft.com/office/drawing/2014/main" id="{FB0D1004-A86C-45B0-B62B-4258087B7E88}"/>
                  </a:ext>
                </a:extLst>
              </p:cNvPr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9753;p86">
              <a:extLst>
                <a:ext uri="{FF2B5EF4-FFF2-40B4-BE49-F238E27FC236}">
                  <a16:creationId xmlns:a16="http://schemas.microsoft.com/office/drawing/2014/main" id="{30EAFF99-35F5-4985-80CD-3CE3C4B62B24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  <a:grpFill/>
          </p:grpSpPr>
          <p:sp>
            <p:nvSpPr>
              <p:cNvPr id="38" name="Google Shape;9754;p86">
                <a:extLst>
                  <a:ext uri="{FF2B5EF4-FFF2-40B4-BE49-F238E27FC236}">
                    <a16:creationId xmlns:a16="http://schemas.microsoft.com/office/drawing/2014/main" id="{55D2EDC5-1281-4601-9E61-5D4E241178A4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755;p86">
                <a:extLst>
                  <a:ext uri="{FF2B5EF4-FFF2-40B4-BE49-F238E27FC236}">
                    <a16:creationId xmlns:a16="http://schemas.microsoft.com/office/drawing/2014/main" id="{54AEEA15-37C8-4066-BA09-14230F1443EF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756;p86">
                <a:extLst>
                  <a:ext uri="{FF2B5EF4-FFF2-40B4-BE49-F238E27FC236}">
                    <a16:creationId xmlns:a16="http://schemas.microsoft.com/office/drawing/2014/main" id="{008FE31D-E382-4A65-B054-5C7E25B68560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757;p86">
                <a:extLst>
                  <a:ext uri="{FF2B5EF4-FFF2-40B4-BE49-F238E27FC236}">
                    <a16:creationId xmlns:a16="http://schemas.microsoft.com/office/drawing/2014/main" id="{693BD233-DFCA-4825-B702-FE7CD5D2C71F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9758;p86">
              <a:extLst>
                <a:ext uri="{FF2B5EF4-FFF2-40B4-BE49-F238E27FC236}">
                  <a16:creationId xmlns:a16="http://schemas.microsoft.com/office/drawing/2014/main" id="{7958028B-C072-4339-8A75-A0969B20E042}"/>
                </a:ext>
              </a:extLst>
            </p:cNvPr>
            <p:cNvGrpSpPr/>
            <p:nvPr/>
          </p:nvGrpSpPr>
          <p:grpSpPr>
            <a:xfrm>
              <a:off x="4339009" y="1863727"/>
              <a:ext cx="143703" cy="29476"/>
              <a:chOff x="4339009" y="1863727"/>
              <a:chExt cx="143703" cy="29476"/>
            </a:xfrm>
            <a:grpFill/>
          </p:grpSpPr>
          <p:sp>
            <p:nvSpPr>
              <p:cNvPr id="34" name="Google Shape;9759;p86">
                <a:extLst>
                  <a:ext uri="{FF2B5EF4-FFF2-40B4-BE49-F238E27FC236}">
                    <a16:creationId xmlns:a16="http://schemas.microsoft.com/office/drawing/2014/main" id="{F857D465-191C-4C64-9750-ECB03903BB6F}"/>
                  </a:ext>
                </a:extLst>
              </p:cNvPr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760;p86">
                <a:extLst>
                  <a:ext uri="{FF2B5EF4-FFF2-40B4-BE49-F238E27FC236}">
                    <a16:creationId xmlns:a16="http://schemas.microsoft.com/office/drawing/2014/main" id="{0DA1E2F6-A893-4230-9CF2-CA8EEAF29A23}"/>
                  </a:ext>
                </a:extLst>
              </p:cNvPr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761;p86">
                <a:extLst>
                  <a:ext uri="{FF2B5EF4-FFF2-40B4-BE49-F238E27FC236}">
                    <a16:creationId xmlns:a16="http://schemas.microsoft.com/office/drawing/2014/main" id="{F6756EA5-355F-4494-B4E3-594E812659B2}"/>
                  </a:ext>
                </a:extLst>
              </p:cNvPr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762;p86">
                <a:extLst>
                  <a:ext uri="{FF2B5EF4-FFF2-40B4-BE49-F238E27FC236}">
                    <a16:creationId xmlns:a16="http://schemas.microsoft.com/office/drawing/2014/main" id="{03640681-A20C-4267-9D9A-57BC2E9B6819}"/>
                  </a:ext>
                </a:extLst>
              </p:cNvPr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9763;p86">
              <a:extLst>
                <a:ext uri="{FF2B5EF4-FFF2-40B4-BE49-F238E27FC236}">
                  <a16:creationId xmlns:a16="http://schemas.microsoft.com/office/drawing/2014/main" id="{F8218763-5863-4525-A5B0-218950508253}"/>
                </a:ext>
              </a:extLst>
            </p:cNvPr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  <a:grpFill/>
          </p:grpSpPr>
          <p:sp>
            <p:nvSpPr>
              <p:cNvPr id="30" name="Google Shape;9764;p86">
                <a:extLst>
                  <a:ext uri="{FF2B5EF4-FFF2-40B4-BE49-F238E27FC236}">
                    <a16:creationId xmlns:a16="http://schemas.microsoft.com/office/drawing/2014/main" id="{5CD95E80-D9C2-410A-A178-2AB59F40FBD1}"/>
                  </a:ext>
                </a:extLst>
              </p:cNvPr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765;p86">
                <a:extLst>
                  <a:ext uri="{FF2B5EF4-FFF2-40B4-BE49-F238E27FC236}">
                    <a16:creationId xmlns:a16="http://schemas.microsoft.com/office/drawing/2014/main" id="{9CC63A07-49DC-43EA-B0D3-B9357FE19856}"/>
                  </a:ext>
                </a:extLst>
              </p:cNvPr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766;p86">
                <a:extLst>
                  <a:ext uri="{FF2B5EF4-FFF2-40B4-BE49-F238E27FC236}">
                    <a16:creationId xmlns:a16="http://schemas.microsoft.com/office/drawing/2014/main" id="{1576AB8D-B9D9-4BF0-B0F1-E679B07674C7}"/>
                  </a:ext>
                </a:extLst>
              </p:cNvPr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767;p86">
                <a:extLst>
                  <a:ext uri="{FF2B5EF4-FFF2-40B4-BE49-F238E27FC236}">
                    <a16:creationId xmlns:a16="http://schemas.microsoft.com/office/drawing/2014/main" id="{D44316FB-DA4E-4E01-A5E2-273E86BB8BEC}"/>
                  </a:ext>
                </a:extLst>
              </p:cNvPr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9768;p86">
              <a:extLst>
                <a:ext uri="{FF2B5EF4-FFF2-40B4-BE49-F238E27FC236}">
                  <a16:creationId xmlns:a16="http://schemas.microsoft.com/office/drawing/2014/main" id="{F59E995E-AB65-4E71-9A5E-E12543B90606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769;p86">
              <a:extLst>
                <a:ext uri="{FF2B5EF4-FFF2-40B4-BE49-F238E27FC236}">
                  <a16:creationId xmlns:a16="http://schemas.microsoft.com/office/drawing/2014/main" id="{4EF75682-6458-4288-92D7-2F30B57C08C4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770;p86">
              <a:extLst>
                <a:ext uri="{FF2B5EF4-FFF2-40B4-BE49-F238E27FC236}">
                  <a16:creationId xmlns:a16="http://schemas.microsoft.com/office/drawing/2014/main" id="{8435AA29-5D43-414F-912C-34C10C64A72C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771;p86">
              <a:extLst>
                <a:ext uri="{FF2B5EF4-FFF2-40B4-BE49-F238E27FC236}">
                  <a16:creationId xmlns:a16="http://schemas.microsoft.com/office/drawing/2014/main" id="{FEEA98A6-D469-4B1B-BCCB-0843E9138E50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9772;p86">
              <a:extLst>
                <a:ext uri="{FF2B5EF4-FFF2-40B4-BE49-F238E27FC236}">
                  <a16:creationId xmlns:a16="http://schemas.microsoft.com/office/drawing/2014/main" id="{754360A3-C219-4C7C-92AE-3741496FE91C}"/>
                </a:ext>
              </a:extLst>
            </p:cNvPr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  <a:grpFill/>
          </p:grpSpPr>
          <p:sp>
            <p:nvSpPr>
              <p:cNvPr id="26" name="Google Shape;9773;p86">
                <a:extLst>
                  <a:ext uri="{FF2B5EF4-FFF2-40B4-BE49-F238E27FC236}">
                    <a16:creationId xmlns:a16="http://schemas.microsoft.com/office/drawing/2014/main" id="{CCE78D7F-2959-40B9-AD2A-CB2F7730CE25}"/>
                  </a:ext>
                </a:extLst>
              </p:cNvPr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774;p86">
                <a:extLst>
                  <a:ext uri="{FF2B5EF4-FFF2-40B4-BE49-F238E27FC236}">
                    <a16:creationId xmlns:a16="http://schemas.microsoft.com/office/drawing/2014/main" id="{0C6F9B1F-A33E-4F45-8824-8224517485CF}"/>
                  </a:ext>
                </a:extLst>
              </p:cNvPr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775;p86">
                <a:extLst>
                  <a:ext uri="{FF2B5EF4-FFF2-40B4-BE49-F238E27FC236}">
                    <a16:creationId xmlns:a16="http://schemas.microsoft.com/office/drawing/2014/main" id="{82CDC8FE-A285-4827-AB72-D0BCC131E5F1}"/>
                  </a:ext>
                </a:extLst>
              </p:cNvPr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776;p86">
                <a:extLst>
                  <a:ext uri="{FF2B5EF4-FFF2-40B4-BE49-F238E27FC236}">
                    <a16:creationId xmlns:a16="http://schemas.microsoft.com/office/drawing/2014/main" id="{B85AF0A0-6210-4634-B76E-15F2006650D5}"/>
                  </a:ext>
                </a:extLst>
              </p:cNvPr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9777;p86">
              <a:extLst>
                <a:ext uri="{FF2B5EF4-FFF2-40B4-BE49-F238E27FC236}">
                  <a16:creationId xmlns:a16="http://schemas.microsoft.com/office/drawing/2014/main" id="{F17B4496-E55F-4C92-802C-DC76743857BA}"/>
                </a:ext>
              </a:extLst>
            </p:cNvPr>
            <p:cNvGrpSpPr/>
            <p:nvPr/>
          </p:nvGrpSpPr>
          <p:grpSpPr>
            <a:xfrm>
              <a:off x="4771663" y="1876896"/>
              <a:ext cx="108651" cy="100447"/>
              <a:chOff x="4771663" y="1876896"/>
              <a:chExt cx="108651" cy="100447"/>
            </a:xfrm>
            <a:grpFill/>
          </p:grpSpPr>
          <p:sp>
            <p:nvSpPr>
              <p:cNvPr id="22" name="Google Shape;9778;p86">
                <a:extLst>
                  <a:ext uri="{FF2B5EF4-FFF2-40B4-BE49-F238E27FC236}">
                    <a16:creationId xmlns:a16="http://schemas.microsoft.com/office/drawing/2014/main" id="{66ECFCDC-9000-4A30-B919-D967E71822A6}"/>
                  </a:ext>
                </a:extLst>
              </p:cNvPr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779;p86">
                <a:extLst>
                  <a:ext uri="{FF2B5EF4-FFF2-40B4-BE49-F238E27FC236}">
                    <a16:creationId xmlns:a16="http://schemas.microsoft.com/office/drawing/2014/main" id="{F87C0BD9-EC25-4798-8046-F41A28CE92AE}"/>
                  </a:ext>
                </a:extLst>
              </p:cNvPr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780;p86">
                <a:extLst>
                  <a:ext uri="{FF2B5EF4-FFF2-40B4-BE49-F238E27FC236}">
                    <a16:creationId xmlns:a16="http://schemas.microsoft.com/office/drawing/2014/main" id="{72D293EB-10B3-44C0-A8A4-02539791BB89}"/>
                  </a:ext>
                </a:extLst>
              </p:cNvPr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781;p86">
                <a:extLst>
                  <a:ext uri="{FF2B5EF4-FFF2-40B4-BE49-F238E27FC236}">
                    <a16:creationId xmlns:a16="http://schemas.microsoft.com/office/drawing/2014/main" id="{CF51FD6C-1A95-4728-8531-CBAB7B787B6D}"/>
                  </a:ext>
                </a:extLst>
              </p:cNvPr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322740" y="235812"/>
            <a:ext cx="681303" cy="496826"/>
          </a:xfrm>
        </p:spPr>
        <p:txBody>
          <a:bodyPr/>
          <a:lstStyle/>
          <a:p>
            <a:r>
              <a:rPr lang="ru-RU" sz="3600" dirty="0"/>
              <a:t>1</a:t>
            </a:r>
          </a:p>
        </p:txBody>
      </p:sp>
      <p:pic>
        <p:nvPicPr>
          <p:cNvPr id="46" name="Рисунок 45" descr="Справка со сплошной заливкой">
            <a:extLst>
              <a:ext uri="{FF2B5EF4-FFF2-40B4-BE49-F238E27FC236}">
                <a16:creationId xmlns:a16="http://schemas.microsoft.com/office/drawing/2014/main" id="{0495F25D-2EF5-41BE-9776-C01CB5A94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6364" y="753678"/>
            <a:ext cx="914400" cy="914400"/>
          </a:xfrm>
          <a:prstGeom prst="rect">
            <a:avLst/>
          </a:prstGeom>
        </p:spPr>
      </p:pic>
      <p:pic>
        <p:nvPicPr>
          <p:cNvPr id="47" name="Рисунок 46" descr="Справка со сплошной заливкой">
            <a:extLst>
              <a:ext uri="{FF2B5EF4-FFF2-40B4-BE49-F238E27FC236}">
                <a16:creationId xmlns:a16="http://schemas.microsoft.com/office/drawing/2014/main" id="{F445190E-8195-4EE9-BFFA-7257B2382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0552" y="1526267"/>
            <a:ext cx="914400" cy="914400"/>
          </a:xfrm>
          <a:prstGeom prst="rect">
            <a:avLst/>
          </a:prstGeom>
        </p:spPr>
      </p:pic>
      <p:pic>
        <p:nvPicPr>
          <p:cNvPr id="48" name="Рисунок 47" descr="Справка со сплошной заливкой">
            <a:extLst>
              <a:ext uri="{FF2B5EF4-FFF2-40B4-BE49-F238E27FC236}">
                <a16:creationId xmlns:a16="http://schemas.microsoft.com/office/drawing/2014/main" id="{5FE659E4-BB61-40F8-A9B3-7D0276114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7704" y="2799275"/>
            <a:ext cx="914400" cy="914400"/>
          </a:xfrm>
          <a:prstGeom prst="rect">
            <a:avLst/>
          </a:prstGeom>
        </p:spPr>
      </p:pic>
      <p:pic>
        <p:nvPicPr>
          <p:cNvPr id="49" name="Рисунок 48" descr="Справка со сплошной заливкой">
            <a:extLst>
              <a:ext uri="{FF2B5EF4-FFF2-40B4-BE49-F238E27FC236}">
                <a16:creationId xmlns:a16="http://schemas.microsoft.com/office/drawing/2014/main" id="{F2CA53AF-92C1-4F4D-A3D7-F1E00F64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8712" y="3559161"/>
            <a:ext cx="914400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851A88-C2EB-48F7-9050-CC60CC804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0" r="894"/>
          <a:stretch/>
        </p:blipFill>
        <p:spPr bwMode="auto">
          <a:xfrm>
            <a:off x="6305114" y="2295636"/>
            <a:ext cx="3210713" cy="3154632"/>
          </a:xfrm>
          <a:prstGeom prst="flowChartConnector">
            <a:avLst/>
          </a:prstGeom>
          <a:noFill/>
          <a:ln w="190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Заголовок 2">
            <a:extLst>
              <a:ext uri="{FF2B5EF4-FFF2-40B4-BE49-F238E27FC236}">
                <a16:creationId xmlns:a16="http://schemas.microsoft.com/office/drawing/2014/main" id="{85E02CAE-BC9A-4492-8294-C473A0699725}"/>
              </a:ext>
            </a:extLst>
          </p:cNvPr>
          <p:cNvSpPr txBox="1">
            <a:spLocks/>
          </p:cNvSpPr>
          <p:nvPr/>
        </p:nvSpPr>
        <p:spPr>
          <a:xfrm>
            <a:off x="150809" y="235812"/>
            <a:ext cx="1971039" cy="496826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3600" dirty="0"/>
              <a:t>Узнаем </a:t>
            </a:r>
          </a:p>
        </p:txBody>
      </p:sp>
    </p:spTree>
    <p:extLst>
      <p:ext uri="{BB962C8B-B14F-4D97-AF65-F5344CB8AC3E}">
        <p14:creationId xmlns:p14="http://schemas.microsoft.com/office/powerpoint/2010/main" val="2264133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078" y="-4212"/>
            <a:ext cx="4960690" cy="690150"/>
          </a:xfrm>
        </p:spPr>
        <p:txBody>
          <a:bodyPr/>
          <a:lstStyle/>
          <a:p>
            <a:pPr algn="r"/>
            <a:r>
              <a:rPr lang="ru-RU" sz="2800" dirty="0">
                <a:latin typeface="Candara" panose="020E0502030303020204" pitchFamily="34" charset="0"/>
              </a:rPr>
              <a:t>Функции нервной системы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511482" y="179117"/>
            <a:ext cx="456426" cy="323492"/>
          </a:xfrm>
        </p:spPr>
        <p:txBody>
          <a:bodyPr/>
          <a:lstStyle/>
          <a:p>
            <a:r>
              <a:rPr lang="ru-RU" sz="2000" dirty="0"/>
              <a:t>1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40C3253-6848-4826-8B45-D9377ECB3FD5}"/>
              </a:ext>
            </a:extLst>
          </p:cNvPr>
          <p:cNvGrpSpPr/>
          <p:nvPr/>
        </p:nvGrpSpPr>
        <p:grpSpPr>
          <a:xfrm>
            <a:off x="189843" y="179117"/>
            <a:ext cx="1391440" cy="1273915"/>
            <a:chOff x="774244" y="63107"/>
            <a:chExt cx="2221438" cy="2123776"/>
          </a:xfrm>
        </p:grpSpPr>
        <p:grpSp>
          <p:nvGrpSpPr>
            <p:cNvPr id="5" name="Google Shape;9743;p86">
              <a:extLst>
                <a:ext uri="{FF2B5EF4-FFF2-40B4-BE49-F238E27FC236}">
                  <a16:creationId xmlns:a16="http://schemas.microsoft.com/office/drawing/2014/main" id="{10E620E0-594E-43CD-B6FD-857FF6D2FA06}"/>
                </a:ext>
              </a:extLst>
            </p:cNvPr>
            <p:cNvGrpSpPr/>
            <p:nvPr/>
          </p:nvGrpSpPr>
          <p:grpSpPr>
            <a:xfrm>
              <a:off x="774244" y="63107"/>
              <a:ext cx="2221438" cy="2123776"/>
              <a:chOff x="4250519" y="1191441"/>
              <a:chExt cx="319089" cy="332666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11" name="Google Shape;9747;p86">
                <a:extLst>
                  <a:ext uri="{FF2B5EF4-FFF2-40B4-BE49-F238E27FC236}">
                    <a16:creationId xmlns:a16="http://schemas.microsoft.com/office/drawing/2014/main" id="{23FE60EB-B860-4F20-BC59-88C5A540F579}"/>
                  </a:ext>
                </a:extLst>
              </p:cNvPr>
              <p:cNvSpPr/>
              <p:nvPr/>
            </p:nvSpPr>
            <p:spPr>
              <a:xfrm>
                <a:off x="4277366" y="1220917"/>
                <a:ext cx="292242" cy="29221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grpFill/>
              <a:ln>
                <a:headEnd type="none" w="sm" len="sm"/>
                <a:tailEnd type="none" w="sm" len="sm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" name="Google Shape;9753;p86">
                <a:extLst>
                  <a:ext uri="{FF2B5EF4-FFF2-40B4-BE49-F238E27FC236}">
                    <a16:creationId xmlns:a16="http://schemas.microsoft.com/office/drawing/2014/main" id="{30EAFF99-35F5-4985-80CD-3CE3C4B62B24}"/>
                  </a:ext>
                </a:extLst>
              </p:cNvPr>
              <p:cNvGrpSpPr/>
              <p:nvPr/>
            </p:nvGrpSpPr>
            <p:grpSpPr>
              <a:xfrm>
                <a:off x="4356567" y="1191441"/>
                <a:ext cx="143690" cy="29488"/>
                <a:chOff x="4356567" y="1191441"/>
                <a:chExt cx="143690" cy="29488"/>
              </a:xfrm>
              <a:grpFill/>
            </p:grpSpPr>
            <p:sp>
              <p:nvSpPr>
                <p:cNvPr id="38" name="Google Shape;9754;p86">
                  <a:extLst>
                    <a:ext uri="{FF2B5EF4-FFF2-40B4-BE49-F238E27FC236}">
                      <a16:creationId xmlns:a16="http://schemas.microsoft.com/office/drawing/2014/main" id="{55D2EDC5-1281-4601-9E61-5D4E241178A4}"/>
                    </a:ext>
                  </a:extLst>
                </p:cNvPr>
                <p:cNvSpPr/>
                <p:nvPr/>
              </p:nvSpPr>
              <p:spPr>
                <a:xfrm>
                  <a:off x="4448554" y="1195154"/>
                  <a:ext cx="51704" cy="2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2" h="2020" extrusionOk="0">
                      <a:moveTo>
                        <a:pt x="272" y="1"/>
                      </a:moveTo>
                      <a:cubicBezTo>
                        <a:pt x="157" y="1"/>
                        <a:pt x="54" y="82"/>
                        <a:pt x="29" y="200"/>
                      </a:cubicBezTo>
                      <a:cubicBezTo>
                        <a:pt x="0" y="338"/>
                        <a:pt x="87" y="474"/>
                        <a:pt x="225" y="507"/>
                      </a:cubicBezTo>
                      <a:cubicBezTo>
                        <a:pt x="1077" y="719"/>
                        <a:pt x="1895" y="1049"/>
                        <a:pt x="2657" y="1486"/>
                      </a:cubicBezTo>
                      <a:lnTo>
                        <a:pt x="2505" y="1740"/>
                      </a:lnTo>
                      <a:cubicBezTo>
                        <a:pt x="2459" y="1819"/>
                        <a:pt x="2511" y="1918"/>
                        <a:pt x="2603" y="1926"/>
                      </a:cubicBezTo>
                      <a:lnTo>
                        <a:pt x="3887" y="2019"/>
                      </a:lnTo>
                      <a:cubicBezTo>
                        <a:pt x="3890" y="2019"/>
                        <a:pt x="3893" y="2019"/>
                        <a:pt x="3895" y="2019"/>
                      </a:cubicBezTo>
                      <a:cubicBezTo>
                        <a:pt x="3991" y="2019"/>
                        <a:pt x="4052" y="1913"/>
                        <a:pt x="3999" y="1830"/>
                      </a:cubicBezTo>
                      <a:lnTo>
                        <a:pt x="3302" y="746"/>
                      </a:lnTo>
                      <a:cubicBezTo>
                        <a:pt x="3278" y="709"/>
                        <a:pt x="3239" y="690"/>
                        <a:pt x="3200" y="690"/>
                      </a:cubicBezTo>
                      <a:cubicBezTo>
                        <a:pt x="3159" y="690"/>
                        <a:pt x="3118" y="711"/>
                        <a:pt x="3094" y="751"/>
                      </a:cubicBezTo>
                      <a:lnTo>
                        <a:pt x="2917" y="1047"/>
                      </a:lnTo>
                      <a:cubicBezTo>
                        <a:pt x="2108" y="581"/>
                        <a:pt x="1237" y="230"/>
                        <a:pt x="330" y="8"/>
                      </a:cubicBezTo>
                      <a:cubicBezTo>
                        <a:pt x="311" y="3"/>
                        <a:pt x="291" y="1"/>
                        <a:pt x="272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9755;p86">
                  <a:extLst>
                    <a:ext uri="{FF2B5EF4-FFF2-40B4-BE49-F238E27FC236}">
                      <a16:creationId xmlns:a16="http://schemas.microsoft.com/office/drawing/2014/main" id="{54AEEA15-37C8-4066-BA09-14230F1443EF}"/>
                    </a:ext>
                  </a:extLst>
                </p:cNvPr>
                <p:cNvSpPr/>
                <p:nvPr/>
              </p:nvSpPr>
              <p:spPr>
                <a:xfrm>
                  <a:off x="4412341" y="1191441"/>
                  <a:ext cx="32206" cy="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4" h="628" extrusionOk="0">
                      <a:moveTo>
                        <a:pt x="787" y="1"/>
                      </a:moveTo>
                      <a:cubicBezTo>
                        <a:pt x="605" y="1"/>
                        <a:pt x="424" y="7"/>
                        <a:pt x="241" y="19"/>
                      </a:cubicBezTo>
                      <a:cubicBezTo>
                        <a:pt x="103" y="31"/>
                        <a:pt x="1" y="153"/>
                        <a:pt x="11" y="291"/>
                      </a:cubicBezTo>
                      <a:cubicBezTo>
                        <a:pt x="20" y="425"/>
                        <a:pt x="132" y="528"/>
                        <a:pt x="263" y="528"/>
                      </a:cubicBezTo>
                      <a:cubicBezTo>
                        <a:pt x="268" y="528"/>
                        <a:pt x="273" y="528"/>
                        <a:pt x="278" y="528"/>
                      </a:cubicBezTo>
                      <a:cubicBezTo>
                        <a:pt x="448" y="518"/>
                        <a:pt x="617" y="512"/>
                        <a:pt x="787" y="512"/>
                      </a:cubicBezTo>
                      <a:cubicBezTo>
                        <a:pt x="1261" y="512"/>
                        <a:pt x="1734" y="550"/>
                        <a:pt x="2203" y="624"/>
                      </a:cubicBezTo>
                      <a:cubicBezTo>
                        <a:pt x="2217" y="626"/>
                        <a:pt x="2231" y="627"/>
                        <a:pt x="2245" y="627"/>
                      </a:cubicBezTo>
                      <a:cubicBezTo>
                        <a:pt x="2363" y="627"/>
                        <a:pt x="2470" y="544"/>
                        <a:pt x="2494" y="424"/>
                      </a:cubicBezTo>
                      <a:cubicBezTo>
                        <a:pt x="2523" y="283"/>
                        <a:pt x="2430" y="145"/>
                        <a:pt x="2288" y="121"/>
                      </a:cubicBezTo>
                      <a:cubicBezTo>
                        <a:pt x="1791" y="43"/>
                        <a:pt x="1288" y="3"/>
                        <a:pt x="787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9756;p86">
                  <a:extLst>
                    <a:ext uri="{FF2B5EF4-FFF2-40B4-BE49-F238E27FC236}">
                      <a16:creationId xmlns:a16="http://schemas.microsoft.com/office/drawing/2014/main" id="{008FE31D-E382-4A65-B054-5C7E25B68560}"/>
                    </a:ext>
                  </a:extLst>
                </p:cNvPr>
                <p:cNvSpPr/>
                <p:nvPr/>
              </p:nvSpPr>
              <p:spPr>
                <a:xfrm>
                  <a:off x="4356567" y="1201573"/>
                  <a:ext cx="20212" cy="1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040" extrusionOk="0">
                      <a:moveTo>
                        <a:pt x="1330" y="1"/>
                      </a:moveTo>
                      <a:cubicBezTo>
                        <a:pt x="1303" y="1"/>
                        <a:pt x="1276" y="6"/>
                        <a:pt x="1249" y="17"/>
                      </a:cubicBezTo>
                      <a:cubicBezTo>
                        <a:pt x="878" y="174"/>
                        <a:pt x="518" y="355"/>
                        <a:pt x="168" y="557"/>
                      </a:cubicBezTo>
                      <a:cubicBezTo>
                        <a:pt x="58" y="621"/>
                        <a:pt x="0" y="757"/>
                        <a:pt x="47" y="876"/>
                      </a:cubicBezTo>
                      <a:cubicBezTo>
                        <a:pt x="86" y="979"/>
                        <a:pt x="183" y="1040"/>
                        <a:pt x="284" y="1040"/>
                      </a:cubicBezTo>
                      <a:cubicBezTo>
                        <a:pt x="327" y="1040"/>
                        <a:pt x="371" y="1029"/>
                        <a:pt x="412" y="1005"/>
                      </a:cubicBezTo>
                      <a:cubicBezTo>
                        <a:pt x="727" y="823"/>
                        <a:pt x="1054" y="658"/>
                        <a:pt x="1389" y="512"/>
                      </a:cubicBezTo>
                      <a:cubicBezTo>
                        <a:pt x="1518" y="458"/>
                        <a:pt x="1584" y="312"/>
                        <a:pt x="1538" y="177"/>
                      </a:cubicBezTo>
                      <a:lnTo>
                        <a:pt x="1525" y="141"/>
                      </a:lnTo>
                      <a:cubicBezTo>
                        <a:pt x="1496" y="54"/>
                        <a:pt x="1415" y="1"/>
                        <a:pt x="133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9757;p86">
                  <a:extLst>
                    <a:ext uri="{FF2B5EF4-FFF2-40B4-BE49-F238E27FC236}">
                      <a16:creationId xmlns:a16="http://schemas.microsoft.com/office/drawing/2014/main" id="{693BD233-DFCA-4825-B702-FE7CD5D2C71F}"/>
                    </a:ext>
                  </a:extLst>
                </p:cNvPr>
                <p:cNvSpPr/>
                <p:nvPr/>
              </p:nvSpPr>
              <p:spPr>
                <a:xfrm>
                  <a:off x="4380084" y="1192832"/>
                  <a:ext cx="27779" cy="11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7" h="896" extrusionOk="0">
                      <a:moveTo>
                        <a:pt x="1906" y="0"/>
                      </a:moveTo>
                      <a:cubicBezTo>
                        <a:pt x="1894" y="0"/>
                        <a:pt x="1883" y="1"/>
                        <a:pt x="1871" y="2"/>
                      </a:cubicBezTo>
                      <a:cubicBezTo>
                        <a:pt x="1306" y="87"/>
                        <a:pt x="748" y="220"/>
                        <a:pt x="205" y="400"/>
                      </a:cubicBezTo>
                      <a:cubicBezTo>
                        <a:pt x="71" y="444"/>
                        <a:pt x="0" y="590"/>
                        <a:pt x="47" y="725"/>
                      </a:cubicBezTo>
                      <a:cubicBezTo>
                        <a:pt x="84" y="829"/>
                        <a:pt x="183" y="895"/>
                        <a:pt x="288" y="895"/>
                      </a:cubicBezTo>
                      <a:cubicBezTo>
                        <a:pt x="316" y="895"/>
                        <a:pt x="343" y="891"/>
                        <a:pt x="370" y="882"/>
                      </a:cubicBezTo>
                      <a:cubicBezTo>
                        <a:pt x="883" y="712"/>
                        <a:pt x="1408" y="587"/>
                        <a:pt x="1941" y="507"/>
                      </a:cubicBezTo>
                      <a:cubicBezTo>
                        <a:pt x="2081" y="488"/>
                        <a:pt x="2177" y="360"/>
                        <a:pt x="2157" y="220"/>
                      </a:cubicBezTo>
                      <a:cubicBezTo>
                        <a:pt x="2140" y="93"/>
                        <a:pt x="2031" y="0"/>
                        <a:pt x="1906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" name="Google Shape;9768;p86">
                <a:extLst>
                  <a:ext uri="{FF2B5EF4-FFF2-40B4-BE49-F238E27FC236}">
                    <a16:creationId xmlns:a16="http://schemas.microsoft.com/office/drawing/2014/main" id="{F59E995E-AB65-4E71-9A5E-E12543B90606}"/>
                  </a:ext>
                </a:extLst>
              </p:cNvPr>
              <p:cNvSpPr/>
              <p:nvPr/>
            </p:nvSpPr>
            <p:spPr>
              <a:xfrm>
                <a:off x="4250519" y="1416170"/>
                <a:ext cx="26783" cy="52303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4099" extrusionOk="0">
                    <a:moveTo>
                      <a:pt x="412" y="1"/>
                    </a:moveTo>
                    <a:cubicBezTo>
                      <a:pt x="358" y="1"/>
                      <a:pt x="305" y="37"/>
                      <a:pt x="292" y="98"/>
                    </a:cubicBezTo>
                    <a:lnTo>
                      <a:pt x="18" y="1357"/>
                    </a:lnTo>
                    <a:cubicBezTo>
                      <a:pt x="1" y="1436"/>
                      <a:pt x="62" y="1506"/>
                      <a:pt x="139" y="1506"/>
                    </a:cubicBezTo>
                    <a:cubicBezTo>
                      <a:pt x="149" y="1506"/>
                      <a:pt x="158" y="1505"/>
                      <a:pt x="169" y="1502"/>
                    </a:cubicBezTo>
                    <a:lnTo>
                      <a:pt x="503" y="1416"/>
                    </a:lnTo>
                    <a:cubicBezTo>
                      <a:pt x="745" y="2317"/>
                      <a:pt x="1113" y="3181"/>
                      <a:pt x="1597" y="3981"/>
                    </a:cubicBezTo>
                    <a:cubicBezTo>
                      <a:pt x="1644" y="4057"/>
                      <a:pt x="1725" y="4099"/>
                      <a:pt x="1809" y="4099"/>
                    </a:cubicBezTo>
                    <a:cubicBezTo>
                      <a:pt x="1856" y="4099"/>
                      <a:pt x="1903" y="4086"/>
                      <a:pt x="1946" y="4058"/>
                    </a:cubicBezTo>
                    <a:cubicBezTo>
                      <a:pt x="2063" y="3980"/>
                      <a:pt x="2098" y="3823"/>
                      <a:pt x="2024" y="3703"/>
                    </a:cubicBezTo>
                    <a:cubicBezTo>
                      <a:pt x="1571" y="2950"/>
                      <a:pt x="1225" y="2138"/>
                      <a:pt x="998" y="1291"/>
                    </a:cubicBezTo>
                    <a:lnTo>
                      <a:pt x="1283" y="1217"/>
                    </a:lnTo>
                    <a:cubicBezTo>
                      <a:pt x="1373" y="1195"/>
                      <a:pt x="1406" y="1086"/>
                      <a:pt x="1347" y="1017"/>
                    </a:cubicBezTo>
                    <a:lnTo>
                      <a:pt x="505" y="44"/>
                    </a:lnTo>
                    <a:cubicBezTo>
                      <a:pt x="479" y="14"/>
                      <a:pt x="445" y="1"/>
                      <a:pt x="41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769;p86">
                <a:extLst>
                  <a:ext uri="{FF2B5EF4-FFF2-40B4-BE49-F238E27FC236}">
                    <a16:creationId xmlns:a16="http://schemas.microsoft.com/office/drawing/2014/main" id="{4EF75682-6458-4288-92D7-2F30B57C08C4}"/>
                  </a:ext>
                </a:extLst>
              </p:cNvPr>
              <p:cNvSpPr/>
              <p:nvPr/>
            </p:nvSpPr>
            <p:spPr>
              <a:xfrm>
                <a:off x="4276166" y="1471370"/>
                <a:ext cx="24359" cy="25290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982" extrusionOk="0">
                    <a:moveTo>
                      <a:pt x="291" y="0"/>
                    </a:moveTo>
                    <a:cubicBezTo>
                      <a:pt x="243" y="0"/>
                      <a:pt x="195" y="14"/>
                      <a:pt x="152" y="41"/>
                    </a:cubicBezTo>
                    <a:cubicBezTo>
                      <a:pt x="30" y="121"/>
                      <a:pt x="0" y="285"/>
                      <a:pt x="85" y="403"/>
                    </a:cubicBezTo>
                    <a:cubicBezTo>
                      <a:pt x="380" y="810"/>
                      <a:pt x="706" y="1193"/>
                      <a:pt x="1062" y="1548"/>
                    </a:cubicBezTo>
                    <a:cubicBezTo>
                      <a:pt x="1190" y="1678"/>
                      <a:pt x="1323" y="1801"/>
                      <a:pt x="1459" y="1921"/>
                    </a:cubicBezTo>
                    <a:cubicBezTo>
                      <a:pt x="1507" y="1962"/>
                      <a:pt x="1566" y="1981"/>
                      <a:pt x="1624" y="1981"/>
                    </a:cubicBezTo>
                    <a:cubicBezTo>
                      <a:pt x="1695" y="1981"/>
                      <a:pt x="1766" y="1952"/>
                      <a:pt x="1816" y="1894"/>
                    </a:cubicBezTo>
                    <a:cubicBezTo>
                      <a:pt x="1909" y="1788"/>
                      <a:pt x="1898" y="1628"/>
                      <a:pt x="1794" y="1535"/>
                    </a:cubicBezTo>
                    <a:cubicBezTo>
                      <a:pt x="1665" y="1423"/>
                      <a:pt x="1542" y="1308"/>
                      <a:pt x="1422" y="1188"/>
                    </a:cubicBezTo>
                    <a:cubicBezTo>
                      <a:pt x="1087" y="851"/>
                      <a:pt x="778" y="490"/>
                      <a:pt x="500" y="107"/>
                    </a:cubicBezTo>
                    <a:cubicBezTo>
                      <a:pt x="449" y="38"/>
                      <a:pt x="371" y="0"/>
                      <a:pt x="29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770;p86">
                <a:extLst>
                  <a:ext uri="{FF2B5EF4-FFF2-40B4-BE49-F238E27FC236}">
                    <a16:creationId xmlns:a16="http://schemas.microsoft.com/office/drawing/2014/main" id="{8435AA29-5D43-414F-912C-34C10C64A72C}"/>
                  </a:ext>
                </a:extLst>
              </p:cNvPr>
              <p:cNvSpPr/>
              <p:nvPr/>
            </p:nvSpPr>
            <p:spPr>
              <a:xfrm>
                <a:off x="4330231" y="1513121"/>
                <a:ext cx="21462" cy="10986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861" extrusionOk="0">
                    <a:moveTo>
                      <a:pt x="311" y="0"/>
                    </a:moveTo>
                    <a:cubicBezTo>
                      <a:pt x="211" y="0"/>
                      <a:pt x="116" y="56"/>
                      <a:pt x="69" y="151"/>
                    </a:cubicBezTo>
                    <a:lnTo>
                      <a:pt x="53" y="185"/>
                    </a:lnTo>
                    <a:cubicBezTo>
                      <a:pt x="0" y="292"/>
                      <a:pt x="48" y="423"/>
                      <a:pt x="160" y="468"/>
                    </a:cubicBezTo>
                    <a:cubicBezTo>
                      <a:pt x="533" y="619"/>
                      <a:pt x="916" y="747"/>
                      <a:pt x="1307" y="851"/>
                    </a:cubicBezTo>
                    <a:cubicBezTo>
                      <a:pt x="1331" y="857"/>
                      <a:pt x="1355" y="861"/>
                      <a:pt x="1379" y="861"/>
                    </a:cubicBezTo>
                    <a:cubicBezTo>
                      <a:pt x="1480" y="861"/>
                      <a:pt x="1576" y="806"/>
                      <a:pt x="1618" y="713"/>
                    </a:cubicBezTo>
                    <a:cubicBezTo>
                      <a:pt x="1682" y="569"/>
                      <a:pt x="1602" y="403"/>
                      <a:pt x="1451" y="363"/>
                    </a:cubicBezTo>
                    <a:cubicBezTo>
                      <a:pt x="1097" y="268"/>
                      <a:pt x="751" y="154"/>
                      <a:pt x="412" y="20"/>
                    </a:cubicBezTo>
                    <a:cubicBezTo>
                      <a:pt x="379" y="7"/>
                      <a:pt x="345" y="0"/>
                      <a:pt x="31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771;p86">
                <a:extLst>
                  <a:ext uri="{FF2B5EF4-FFF2-40B4-BE49-F238E27FC236}">
                    <a16:creationId xmlns:a16="http://schemas.microsoft.com/office/drawing/2014/main" id="{FEEA98A6-D469-4B1B-BCCB-0843E9138E50}"/>
                  </a:ext>
                </a:extLst>
              </p:cNvPr>
              <p:cNvSpPr/>
              <p:nvPr/>
            </p:nvSpPr>
            <p:spPr>
              <a:xfrm>
                <a:off x="4302005" y="1497298"/>
                <a:ext cx="25469" cy="17647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383" extrusionOk="0">
                    <a:moveTo>
                      <a:pt x="289" y="1"/>
                    </a:moveTo>
                    <a:cubicBezTo>
                      <a:pt x="212" y="1"/>
                      <a:pt x="136" y="36"/>
                      <a:pt x="86" y="102"/>
                    </a:cubicBezTo>
                    <a:cubicBezTo>
                      <a:pt x="1" y="214"/>
                      <a:pt x="23" y="374"/>
                      <a:pt x="135" y="459"/>
                    </a:cubicBezTo>
                    <a:cubicBezTo>
                      <a:pt x="595" y="800"/>
                      <a:pt x="1082" y="1100"/>
                      <a:pt x="1592" y="1356"/>
                    </a:cubicBezTo>
                    <a:cubicBezTo>
                      <a:pt x="1629" y="1374"/>
                      <a:pt x="1667" y="1382"/>
                      <a:pt x="1705" y="1382"/>
                    </a:cubicBezTo>
                    <a:cubicBezTo>
                      <a:pt x="1799" y="1382"/>
                      <a:pt x="1891" y="1329"/>
                      <a:pt x="1935" y="1239"/>
                    </a:cubicBezTo>
                    <a:cubicBezTo>
                      <a:pt x="1996" y="1113"/>
                      <a:pt x="1943" y="960"/>
                      <a:pt x="1817" y="898"/>
                    </a:cubicBezTo>
                    <a:cubicBezTo>
                      <a:pt x="1336" y="656"/>
                      <a:pt x="875" y="373"/>
                      <a:pt x="443" y="52"/>
                    </a:cubicBezTo>
                    <a:cubicBezTo>
                      <a:pt x="397" y="18"/>
                      <a:pt x="343" y="1"/>
                      <a:pt x="289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6" name="Рисунок 45" descr="Справка со сплошной заливкой">
              <a:extLst>
                <a:ext uri="{FF2B5EF4-FFF2-40B4-BE49-F238E27FC236}">
                  <a16:creationId xmlns:a16="http://schemas.microsoft.com/office/drawing/2014/main" id="{0495F25D-2EF5-41BE-9776-C01CB5A94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13194" y="705232"/>
              <a:ext cx="914400" cy="9144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27007AE-6F4C-45CD-BB7A-62C7DAC3DDAF}"/>
              </a:ext>
            </a:extLst>
          </p:cNvPr>
          <p:cNvSpPr txBox="1"/>
          <p:nvPr/>
        </p:nvSpPr>
        <p:spPr>
          <a:xfrm>
            <a:off x="7663250" y="4410385"/>
            <a:ext cx="1357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Отрывок из к/ф «Чебурашка», 2022 г</a:t>
            </a:r>
          </a:p>
        </p:txBody>
      </p:sp>
      <p:pic>
        <p:nvPicPr>
          <p:cNvPr id="7" name="Чебурашка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0062D041-19D1-4852-988A-81FC43B985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8725" y="595215"/>
            <a:ext cx="5528218" cy="409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1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078" y="-4212"/>
            <a:ext cx="4960690" cy="690150"/>
          </a:xfrm>
        </p:spPr>
        <p:txBody>
          <a:bodyPr/>
          <a:lstStyle/>
          <a:p>
            <a:pPr algn="r"/>
            <a:r>
              <a:rPr lang="ru-RU" sz="2800" dirty="0">
                <a:latin typeface="Candara" panose="020E0502030303020204" pitchFamily="34" charset="0"/>
              </a:rPr>
              <a:t>Функции нервной системы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511482" y="179117"/>
            <a:ext cx="456426" cy="323492"/>
          </a:xfrm>
        </p:spPr>
        <p:txBody>
          <a:bodyPr/>
          <a:lstStyle/>
          <a:p>
            <a:r>
              <a:rPr lang="ru-RU" sz="2000" dirty="0"/>
              <a:t>1</a:t>
            </a:r>
          </a:p>
        </p:txBody>
      </p:sp>
      <p:grpSp>
        <p:nvGrpSpPr>
          <p:cNvPr id="5" name="Google Shape;9743;p86">
            <a:extLst>
              <a:ext uri="{FF2B5EF4-FFF2-40B4-BE49-F238E27FC236}">
                <a16:creationId xmlns:a16="http://schemas.microsoft.com/office/drawing/2014/main" id="{10E620E0-594E-43CD-B6FD-857FF6D2FA06}"/>
              </a:ext>
            </a:extLst>
          </p:cNvPr>
          <p:cNvGrpSpPr/>
          <p:nvPr/>
        </p:nvGrpSpPr>
        <p:grpSpPr>
          <a:xfrm>
            <a:off x="313595" y="1169145"/>
            <a:ext cx="2216473" cy="2158446"/>
            <a:chOff x="4250519" y="1191441"/>
            <a:chExt cx="319089" cy="33266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Google Shape;9747;p86">
              <a:extLst>
                <a:ext uri="{FF2B5EF4-FFF2-40B4-BE49-F238E27FC236}">
                  <a16:creationId xmlns:a16="http://schemas.microsoft.com/office/drawing/2014/main" id="{23FE60EB-B860-4F20-BC59-88C5A540F579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9753;p86">
              <a:extLst>
                <a:ext uri="{FF2B5EF4-FFF2-40B4-BE49-F238E27FC236}">
                  <a16:creationId xmlns:a16="http://schemas.microsoft.com/office/drawing/2014/main" id="{30EAFF99-35F5-4985-80CD-3CE3C4B62B24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  <a:grpFill/>
          </p:grpSpPr>
          <p:sp>
            <p:nvSpPr>
              <p:cNvPr id="38" name="Google Shape;9754;p86">
                <a:extLst>
                  <a:ext uri="{FF2B5EF4-FFF2-40B4-BE49-F238E27FC236}">
                    <a16:creationId xmlns:a16="http://schemas.microsoft.com/office/drawing/2014/main" id="{55D2EDC5-1281-4601-9E61-5D4E241178A4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755;p86">
                <a:extLst>
                  <a:ext uri="{FF2B5EF4-FFF2-40B4-BE49-F238E27FC236}">
                    <a16:creationId xmlns:a16="http://schemas.microsoft.com/office/drawing/2014/main" id="{54AEEA15-37C8-4066-BA09-14230F1443EF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756;p86">
                <a:extLst>
                  <a:ext uri="{FF2B5EF4-FFF2-40B4-BE49-F238E27FC236}">
                    <a16:creationId xmlns:a16="http://schemas.microsoft.com/office/drawing/2014/main" id="{008FE31D-E382-4A65-B054-5C7E25B68560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757;p86">
                <a:extLst>
                  <a:ext uri="{FF2B5EF4-FFF2-40B4-BE49-F238E27FC236}">
                    <a16:creationId xmlns:a16="http://schemas.microsoft.com/office/drawing/2014/main" id="{693BD233-DFCA-4825-B702-FE7CD5D2C71F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9768;p86">
              <a:extLst>
                <a:ext uri="{FF2B5EF4-FFF2-40B4-BE49-F238E27FC236}">
                  <a16:creationId xmlns:a16="http://schemas.microsoft.com/office/drawing/2014/main" id="{F59E995E-AB65-4E71-9A5E-E12543B90606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769;p86">
              <a:extLst>
                <a:ext uri="{FF2B5EF4-FFF2-40B4-BE49-F238E27FC236}">
                  <a16:creationId xmlns:a16="http://schemas.microsoft.com/office/drawing/2014/main" id="{4EF75682-6458-4288-92D7-2F30B57C08C4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770;p86">
              <a:extLst>
                <a:ext uri="{FF2B5EF4-FFF2-40B4-BE49-F238E27FC236}">
                  <a16:creationId xmlns:a16="http://schemas.microsoft.com/office/drawing/2014/main" id="{8435AA29-5D43-414F-912C-34C10C64A72C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771;p86">
              <a:extLst>
                <a:ext uri="{FF2B5EF4-FFF2-40B4-BE49-F238E27FC236}">
                  <a16:creationId xmlns:a16="http://schemas.microsoft.com/office/drawing/2014/main" id="{FEEA98A6-D469-4B1B-BCCB-0843E9138E50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C3BB3F8-286A-4DFA-8B91-891DDAE3494D}"/>
              </a:ext>
            </a:extLst>
          </p:cNvPr>
          <p:cNvSpPr txBox="1"/>
          <p:nvPr/>
        </p:nvSpPr>
        <p:spPr>
          <a:xfrm>
            <a:off x="2747488" y="1564601"/>
            <a:ext cx="5304206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Служит основой психической деятельности:</a:t>
            </a:r>
          </a:p>
          <a:p>
            <a:pPr>
              <a:spcAft>
                <a:spcPts val="75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речь, память, мысли, чувства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A3A9946C-C722-4EFB-AEE7-9989A57F6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306" y="1851195"/>
            <a:ext cx="914400" cy="9144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4AC0DF-DD18-442D-83A2-5E38B7368B36}"/>
              </a:ext>
            </a:extLst>
          </p:cNvPr>
          <p:cNvGrpSpPr/>
          <p:nvPr/>
        </p:nvGrpSpPr>
        <p:grpSpPr>
          <a:xfrm>
            <a:off x="-74104" y="-168405"/>
            <a:ext cx="2529465" cy="2550265"/>
            <a:chOff x="3907966" y="283959"/>
            <a:chExt cx="2529465" cy="25502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E654FA50-12FF-4FF8-B609-48301EEC90A5}"/>
                </a:ext>
              </a:extLst>
            </p:cNvPr>
            <p:cNvGrpSpPr/>
            <p:nvPr/>
          </p:nvGrpSpPr>
          <p:grpSpPr>
            <a:xfrm>
              <a:off x="3907966" y="283959"/>
              <a:ext cx="2529465" cy="2550265"/>
              <a:chOff x="1442150" y="-47697"/>
              <a:chExt cx="3659046" cy="365904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BCC2846-B709-4C32-AC26-2068ED104034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25" name="Рисунок 24" descr="Буфер обмена со сплошной заливкой">
                <a:extLst>
                  <a:ext uri="{FF2B5EF4-FFF2-40B4-BE49-F238E27FC236}">
                    <a16:creationId xmlns:a16="http://schemas.microsoft.com/office/drawing/2014/main" id="{890DCB75-DFF4-4D09-ADB6-0DA40C1FC3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42150" y="-47697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F7A16D-2298-4DF7-910C-7F64265FB057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520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ма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141824EC-4BDB-4C04-8DB5-D507F26FFE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892" y="838530"/>
            <a:ext cx="7805803" cy="329307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078" y="-4212"/>
            <a:ext cx="4960690" cy="690150"/>
          </a:xfrm>
        </p:spPr>
        <p:txBody>
          <a:bodyPr/>
          <a:lstStyle/>
          <a:p>
            <a:pPr algn="r"/>
            <a:r>
              <a:rPr lang="ru-RU" sz="2800" dirty="0">
                <a:latin typeface="Candara" panose="020E0502030303020204" pitchFamily="34" charset="0"/>
              </a:rPr>
              <a:t>Функции нервной системы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511482" y="179117"/>
            <a:ext cx="456426" cy="323492"/>
          </a:xfrm>
        </p:spPr>
        <p:txBody>
          <a:bodyPr/>
          <a:lstStyle/>
          <a:p>
            <a:r>
              <a:rPr lang="ru-RU" sz="2000" dirty="0"/>
              <a:t>1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40C3253-6848-4826-8B45-D9377ECB3FD5}"/>
              </a:ext>
            </a:extLst>
          </p:cNvPr>
          <p:cNvGrpSpPr/>
          <p:nvPr/>
        </p:nvGrpSpPr>
        <p:grpSpPr>
          <a:xfrm>
            <a:off x="189843" y="179117"/>
            <a:ext cx="1391440" cy="1273915"/>
            <a:chOff x="774244" y="63107"/>
            <a:chExt cx="2221438" cy="2123776"/>
          </a:xfrm>
        </p:grpSpPr>
        <p:grpSp>
          <p:nvGrpSpPr>
            <p:cNvPr id="5" name="Google Shape;9743;p86">
              <a:extLst>
                <a:ext uri="{FF2B5EF4-FFF2-40B4-BE49-F238E27FC236}">
                  <a16:creationId xmlns:a16="http://schemas.microsoft.com/office/drawing/2014/main" id="{10E620E0-594E-43CD-B6FD-857FF6D2FA06}"/>
                </a:ext>
              </a:extLst>
            </p:cNvPr>
            <p:cNvGrpSpPr/>
            <p:nvPr/>
          </p:nvGrpSpPr>
          <p:grpSpPr>
            <a:xfrm>
              <a:off x="774244" y="63107"/>
              <a:ext cx="2221438" cy="2123776"/>
              <a:chOff x="4250519" y="1191441"/>
              <a:chExt cx="319089" cy="332666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11" name="Google Shape;9747;p86">
                <a:extLst>
                  <a:ext uri="{FF2B5EF4-FFF2-40B4-BE49-F238E27FC236}">
                    <a16:creationId xmlns:a16="http://schemas.microsoft.com/office/drawing/2014/main" id="{23FE60EB-B860-4F20-BC59-88C5A540F579}"/>
                  </a:ext>
                </a:extLst>
              </p:cNvPr>
              <p:cNvSpPr/>
              <p:nvPr/>
            </p:nvSpPr>
            <p:spPr>
              <a:xfrm>
                <a:off x="4277366" y="1220917"/>
                <a:ext cx="292242" cy="29221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grpFill/>
              <a:ln>
                <a:headEnd type="none" w="sm" len="sm"/>
                <a:tailEnd type="none" w="sm" len="sm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" name="Google Shape;9753;p86">
                <a:extLst>
                  <a:ext uri="{FF2B5EF4-FFF2-40B4-BE49-F238E27FC236}">
                    <a16:creationId xmlns:a16="http://schemas.microsoft.com/office/drawing/2014/main" id="{30EAFF99-35F5-4985-80CD-3CE3C4B62B24}"/>
                  </a:ext>
                </a:extLst>
              </p:cNvPr>
              <p:cNvGrpSpPr/>
              <p:nvPr/>
            </p:nvGrpSpPr>
            <p:grpSpPr>
              <a:xfrm>
                <a:off x="4356567" y="1191441"/>
                <a:ext cx="143690" cy="29488"/>
                <a:chOff x="4356567" y="1191441"/>
                <a:chExt cx="143690" cy="29488"/>
              </a:xfrm>
              <a:grpFill/>
            </p:grpSpPr>
            <p:sp>
              <p:nvSpPr>
                <p:cNvPr id="38" name="Google Shape;9754;p86">
                  <a:extLst>
                    <a:ext uri="{FF2B5EF4-FFF2-40B4-BE49-F238E27FC236}">
                      <a16:creationId xmlns:a16="http://schemas.microsoft.com/office/drawing/2014/main" id="{55D2EDC5-1281-4601-9E61-5D4E241178A4}"/>
                    </a:ext>
                  </a:extLst>
                </p:cNvPr>
                <p:cNvSpPr/>
                <p:nvPr/>
              </p:nvSpPr>
              <p:spPr>
                <a:xfrm>
                  <a:off x="4448554" y="1195154"/>
                  <a:ext cx="51704" cy="2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2" h="2020" extrusionOk="0">
                      <a:moveTo>
                        <a:pt x="272" y="1"/>
                      </a:moveTo>
                      <a:cubicBezTo>
                        <a:pt x="157" y="1"/>
                        <a:pt x="54" y="82"/>
                        <a:pt x="29" y="200"/>
                      </a:cubicBezTo>
                      <a:cubicBezTo>
                        <a:pt x="0" y="338"/>
                        <a:pt x="87" y="474"/>
                        <a:pt x="225" y="507"/>
                      </a:cubicBezTo>
                      <a:cubicBezTo>
                        <a:pt x="1077" y="719"/>
                        <a:pt x="1895" y="1049"/>
                        <a:pt x="2657" y="1486"/>
                      </a:cubicBezTo>
                      <a:lnTo>
                        <a:pt x="2505" y="1740"/>
                      </a:lnTo>
                      <a:cubicBezTo>
                        <a:pt x="2459" y="1819"/>
                        <a:pt x="2511" y="1918"/>
                        <a:pt x="2603" y="1926"/>
                      </a:cubicBezTo>
                      <a:lnTo>
                        <a:pt x="3887" y="2019"/>
                      </a:lnTo>
                      <a:cubicBezTo>
                        <a:pt x="3890" y="2019"/>
                        <a:pt x="3893" y="2019"/>
                        <a:pt x="3895" y="2019"/>
                      </a:cubicBezTo>
                      <a:cubicBezTo>
                        <a:pt x="3991" y="2019"/>
                        <a:pt x="4052" y="1913"/>
                        <a:pt x="3999" y="1830"/>
                      </a:cubicBezTo>
                      <a:lnTo>
                        <a:pt x="3302" y="746"/>
                      </a:lnTo>
                      <a:cubicBezTo>
                        <a:pt x="3278" y="709"/>
                        <a:pt x="3239" y="690"/>
                        <a:pt x="3200" y="690"/>
                      </a:cubicBezTo>
                      <a:cubicBezTo>
                        <a:pt x="3159" y="690"/>
                        <a:pt x="3118" y="711"/>
                        <a:pt x="3094" y="751"/>
                      </a:cubicBezTo>
                      <a:lnTo>
                        <a:pt x="2917" y="1047"/>
                      </a:lnTo>
                      <a:cubicBezTo>
                        <a:pt x="2108" y="581"/>
                        <a:pt x="1237" y="230"/>
                        <a:pt x="330" y="8"/>
                      </a:cubicBezTo>
                      <a:cubicBezTo>
                        <a:pt x="311" y="3"/>
                        <a:pt x="291" y="1"/>
                        <a:pt x="272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9755;p86">
                  <a:extLst>
                    <a:ext uri="{FF2B5EF4-FFF2-40B4-BE49-F238E27FC236}">
                      <a16:creationId xmlns:a16="http://schemas.microsoft.com/office/drawing/2014/main" id="{54AEEA15-37C8-4066-BA09-14230F1443EF}"/>
                    </a:ext>
                  </a:extLst>
                </p:cNvPr>
                <p:cNvSpPr/>
                <p:nvPr/>
              </p:nvSpPr>
              <p:spPr>
                <a:xfrm>
                  <a:off x="4412341" y="1191441"/>
                  <a:ext cx="32206" cy="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4" h="628" extrusionOk="0">
                      <a:moveTo>
                        <a:pt x="787" y="1"/>
                      </a:moveTo>
                      <a:cubicBezTo>
                        <a:pt x="605" y="1"/>
                        <a:pt x="424" y="7"/>
                        <a:pt x="241" y="19"/>
                      </a:cubicBezTo>
                      <a:cubicBezTo>
                        <a:pt x="103" y="31"/>
                        <a:pt x="1" y="153"/>
                        <a:pt x="11" y="291"/>
                      </a:cubicBezTo>
                      <a:cubicBezTo>
                        <a:pt x="20" y="425"/>
                        <a:pt x="132" y="528"/>
                        <a:pt x="263" y="528"/>
                      </a:cubicBezTo>
                      <a:cubicBezTo>
                        <a:pt x="268" y="528"/>
                        <a:pt x="273" y="528"/>
                        <a:pt x="278" y="528"/>
                      </a:cubicBezTo>
                      <a:cubicBezTo>
                        <a:pt x="448" y="518"/>
                        <a:pt x="617" y="512"/>
                        <a:pt x="787" y="512"/>
                      </a:cubicBezTo>
                      <a:cubicBezTo>
                        <a:pt x="1261" y="512"/>
                        <a:pt x="1734" y="550"/>
                        <a:pt x="2203" y="624"/>
                      </a:cubicBezTo>
                      <a:cubicBezTo>
                        <a:pt x="2217" y="626"/>
                        <a:pt x="2231" y="627"/>
                        <a:pt x="2245" y="627"/>
                      </a:cubicBezTo>
                      <a:cubicBezTo>
                        <a:pt x="2363" y="627"/>
                        <a:pt x="2470" y="544"/>
                        <a:pt x="2494" y="424"/>
                      </a:cubicBezTo>
                      <a:cubicBezTo>
                        <a:pt x="2523" y="283"/>
                        <a:pt x="2430" y="145"/>
                        <a:pt x="2288" y="121"/>
                      </a:cubicBezTo>
                      <a:cubicBezTo>
                        <a:pt x="1791" y="43"/>
                        <a:pt x="1288" y="3"/>
                        <a:pt x="787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9756;p86">
                  <a:extLst>
                    <a:ext uri="{FF2B5EF4-FFF2-40B4-BE49-F238E27FC236}">
                      <a16:creationId xmlns:a16="http://schemas.microsoft.com/office/drawing/2014/main" id="{008FE31D-E382-4A65-B054-5C7E25B68560}"/>
                    </a:ext>
                  </a:extLst>
                </p:cNvPr>
                <p:cNvSpPr/>
                <p:nvPr/>
              </p:nvSpPr>
              <p:spPr>
                <a:xfrm>
                  <a:off x="4356567" y="1201573"/>
                  <a:ext cx="20212" cy="1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040" extrusionOk="0">
                      <a:moveTo>
                        <a:pt x="1330" y="1"/>
                      </a:moveTo>
                      <a:cubicBezTo>
                        <a:pt x="1303" y="1"/>
                        <a:pt x="1276" y="6"/>
                        <a:pt x="1249" y="17"/>
                      </a:cubicBezTo>
                      <a:cubicBezTo>
                        <a:pt x="878" y="174"/>
                        <a:pt x="518" y="355"/>
                        <a:pt x="168" y="557"/>
                      </a:cubicBezTo>
                      <a:cubicBezTo>
                        <a:pt x="58" y="621"/>
                        <a:pt x="0" y="757"/>
                        <a:pt x="47" y="876"/>
                      </a:cubicBezTo>
                      <a:cubicBezTo>
                        <a:pt x="86" y="979"/>
                        <a:pt x="183" y="1040"/>
                        <a:pt x="284" y="1040"/>
                      </a:cubicBezTo>
                      <a:cubicBezTo>
                        <a:pt x="327" y="1040"/>
                        <a:pt x="371" y="1029"/>
                        <a:pt x="412" y="1005"/>
                      </a:cubicBezTo>
                      <a:cubicBezTo>
                        <a:pt x="727" y="823"/>
                        <a:pt x="1054" y="658"/>
                        <a:pt x="1389" y="512"/>
                      </a:cubicBezTo>
                      <a:cubicBezTo>
                        <a:pt x="1518" y="458"/>
                        <a:pt x="1584" y="312"/>
                        <a:pt x="1538" y="177"/>
                      </a:cubicBezTo>
                      <a:lnTo>
                        <a:pt x="1525" y="141"/>
                      </a:lnTo>
                      <a:cubicBezTo>
                        <a:pt x="1496" y="54"/>
                        <a:pt x="1415" y="1"/>
                        <a:pt x="133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9757;p86">
                  <a:extLst>
                    <a:ext uri="{FF2B5EF4-FFF2-40B4-BE49-F238E27FC236}">
                      <a16:creationId xmlns:a16="http://schemas.microsoft.com/office/drawing/2014/main" id="{693BD233-DFCA-4825-B702-FE7CD5D2C71F}"/>
                    </a:ext>
                  </a:extLst>
                </p:cNvPr>
                <p:cNvSpPr/>
                <p:nvPr/>
              </p:nvSpPr>
              <p:spPr>
                <a:xfrm>
                  <a:off x="4380084" y="1192832"/>
                  <a:ext cx="27779" cy="11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7" h="896" extrusionOk="0">
                      <a:moveTo>
                        <a:pt x="1906" y="0"/>
                      </a:moveTo>
                      <a:cubicBezTo>
                        <a:pt x="1894" y="0"/>
                        <a:pt x="1883" y="1"/>
                        <a:pt x="1871" y="2"/>
                      </a:cubicBezTo>
                      <a:cubicBezTo>
                        <a:pt x="1306" y="87"/>
                        <a:pt x="748" y="220"/>
                        <a:pt x="205" y="400"/>
                      </a:cubicBezTo>
                      <a:cubicBezTo>
                        <a:pt x="71" y="444"/>
                        <a:pt x="0" y="590"/>
                        <a:pt x="47" y="725"/>
                      </a:cubicBezTo>
                      <a:cubicBezTo>
                        <a:pt x="84" y="829"/>
                        <a:pt x="183" y="895"/>
                        <a:pt x="288" y="895"/>
                      </a:cubicBezTo>
                      <a:cubicBezTo>
                        <a:pt x="316" y="895"/>
                        <a:pt x="343" y="891"/>
                        <a:pt x="370" y="882"/>
                      </a:cubicBezTo>
                      <a:cubicBezTo>
                        <a:pt x="883" y="712"/>
                        <a:pt x="1408" y="587"/>
                        <a:pt x="1941" y="507"/>
                      </a:cubicBezTo>
                      <a:cubicBezTo>
                        <a:pt x="2081" y="488"/>
                        <a:pt x="2177" y="360"/>
                        <a:pt x="2157" y="220"/>
                      </a:cubicBezTo>
                      <a:cubicBezTo>
                        <a:pt x="2140" y="93"/>
                        <a:pt x="2031" y="0"/>
                        <a:pt x="1906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" name="Google Shape;9768;p86">
                <a:extLst>
                  <a:ext uri="{FF2B5EF4-FFF2-40B4-BE49-F238E27FC236}">
                    <a16:creationId xmlns:a16="http://schemas.microsoft.com/office/drawing/2014/main" id="{F59E995E-AB65-4E71-9A5E-E12543B90606}"/>
                  </a:ext>
                </a:extLst>
              </p:cNvPr>
              <p:cNvSpPr/>
              <p:nvPr/>
            </p:nvSpPr>
            <p:spPr>
              <a:xfrm>
                <a:off x="4250519" y="1416170"/>
                <a:ext cx="26783" cy="52303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4099" extrusionOk="0">
                    <a:moveTo>
                      <a:pt x="412" y="1"/>
                    </a:moveTo>
                    <a:cubicBezTo>
                      <a:pt x="358" y="1"/>
                      <a:pt x="305" y="37"/>
                      <a:pt x="292" y="98"/>
                    </a:cubicBezTo>
                    <a:lnTo>
                      <a:pt x="18" y="1357"/>
                    </a:lnTo>
                    <a:cubicBezTo>
                      <a:pt x="1" y="1436"/>
                      <a:pt x="62" y="1506"/>
                      <a:pt x="139" y="1506"/>
                    </a:cubicBezTo>
                    <a:cubicBezTo>
                      <a:pt x="149" y="1506"/>
                      <a:pt x="158" y="1505"/>
                      <a:pt x="169" y="1502"/>
                    </a:cubicBezTo>
                    <a:lnTo>
                      <a:pt x="503" y="1416"/>
                    </a:lnTo>
                    <a:cubicBezTo>
                      <a:pt x="745" y="2317"/>
                      <a:pt x="1113" y="3181"/>
                      <a:pt x="1597" y="3981"/>
                    </a:cubicBezTo>
                    <a:cubicBezTo>
                      <a:pt x="1644" y="4057"/>
                      <a:pt x="1725" y="4099"/>
                      <a:pt x="1809" y="4099"/>
                    </a:cubicBezTo>
                    <a:cubicBezTo>
                      <a:pt x="1856" y="4099"/>
                      <a:pt x="1903" y="4086"/>
                      <a:pt x="1946" y="4058"/>
                    </a:cubicBezTo>
                    <a:cubicBezTo>
                      <a:pt x="2063" y="3980"/>
                      <a:pt x="2098" y="3823"/>
                      <a:pt x="2024" y="3703"/>
                    </a:cubicBezTo>
                    <a:cubicBezTo>
                      <a:pt x="1571" y="2950"/>
                      <a:pt x="1225" y="2138"/>
                      <a:pt x="998" y="1291"/>
                    </a:cubicBezTo>
                    <a:lnTo>
                      <a:pt x="1283" y="1217"/>
                    </a:lnTo>
                    <a:cubicBezTo>
                      <a:pt x="1373" y="1195"/>
                      <a:pt x="1406" y="1086"/>
                      <a:pt x="1347" y="1017"/>
                    </a:cubicBezTo>
                    <a:lnTo>
                      <a:pt x="505" y="44"/>
                    </a:lnTo>
                    <a:cubicBezTo>
                      <a:pt x="479" y="14"/>
                      <a:pt x="445" y="1"/>
                      <a:pt x="41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769;p86">
                <a:extLst>
                  <a:ext uri="{FF2B5EF4-FFF2-40B4-BE49-F238E27FC236}">
                    <a16:creationId xmlns:a16="http://schemas.microsoft.com/office/drawing/2014/main" id="{4EF75682-6458-4288-92D7-2F30B57C08C4}"/>
                  </a:ext>
                </a:extLst>
              </p:cNvPr>
              <p:cNvSpPr/>
              <p:nvPr/>
            </p:nvSpPr>
            <p:spPr>
              <a:xfrm>
                <a:off x="4276166" y="1471370"/>
                <a:ext cx="24359" cy="25290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982" extrusionOk="0">
                    <a:moveTo>
                      <a:pt x="291" y="0"/>
                    </a:moveTo>
                    <a:cubicBezTo>
                      <a:pt x="243" y="0"/>
                      <a:pt x="195" y="14"/>
                      <a:pt x="152" y="41"/>
                    </a:cubicBezTo>
                    <a:cubicBezTo>
                      <a:pt x="30" y="121"/>
                      <a:pt x="0" y="285"/>
                      <a:pt x="85" y="403"/>
                    </a:cubicBezTo>
                    <a:cubicBezTo>
                      <a:pt x="380" y="810"/>
                      <a:pt x="706" y="1193"/>
                      <a:pt x="1062" y="1548"/>
                    </a:cubicBezTo>
                    <a:cubicBezTo>
                      <a:pt x="1190" y="1678"/>
                      <a:pt x="1323" y="1801"/>
                      <a:pt x="1459" y="1921"/>
                    </a:cubicBezTo>
                    <a:cubicBezTo>
                      <a:pt x="1507" y="1962"/>
                      <a:pt x="1566" y="1981"/>
                      <a:pt x="1624" y="1981"/>
                    </a:cubicBezTo>
                    <a:cubicBezTo>
                      <a:pt x="1695" y="1981"/>
                      <a:pt x="1766" y="1952"/>
                      <a:pt x="1816" y="1894"/>
                    </a:cubicBezTo>
                    <a:cubicBezTo>
                      <a:pt x="1909" y="1788"/>
                      <a:pt x="1898" y="1628"/>
                      <a:pt x="1794" y="1535"/>
                    </a:cubicBezTo>
                    <a:cubicBezTo>
                      <a:pt x="1665" y="1423"/>
                      <a:pt x="1542" y="1308"/>
                      <a:pt x="1422" y="1188"/>
                    </a:cubicBezTo>
                    <a:cubicBezTo>
                      <a:pt x="1087" y="851"/>
                      <a:pt x="778" y="490"/>
                      <a:pt x="500" y="107"/>
                    </a:cubicBezTo>
                    <a:cubicBezTo>
                      <a:pt x="449" y="38"/>
                      <a:pt x="371" y="0"/>
                      <a:pt x="29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770;p86">
                <a:extLst>
                  <a:ext uri="{FF2B5EF4-FFF2-40B4-BE49-F238E27FC236}">
                    <a16:creationId xmlns:a16="http://schemas.microsoft.com/office/drawing/2014/main" id="{8435AA29-5D43-414F-912C-34C10C64A72C}"/>
                  </a:ext>
                </a:extLst>
              </p:cNvPr>
              <p:cNvSpPr/>
              <p:nvPr/>
            </p:nvSpPr>
            <p:spPr>
              <a:xfrm>
                <a:off x="4330231" y="1513121"/>
                <a:ext cx="21462" cy="10986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861" extrusionOk="0">
                    <a:moveTo>
                      <a:pt x="311" y="0"/>
                    </a:moveTo>
                    <a:cubicBezTo>
                      <a:pt x="211" y="0"/>
                      <a:pt x="116" y="56"/>
                      <a:pt x="69" y="151"/>
                    </a:cubicBezTo>
                    <a:lnTo>
                      <a:pt x="53" y="185"/>
                    </a:lnTo>
                    <a:cubicBezTo>
                      <a:pt x="0" y="292"/>
                      <a:pt x="48" y="423"/>
                      <a:pt x="160" y="468"/>
                    </a:cubicBezTo>
                    <a:cubicBezTo>
                      <a:pt x="533" y="619"/>
                      <a:pt x="916" y="747"/>
                      <a:pt x="1307" y="851"/>
                    </a:cubicBezTo>
                    <a:cubicBezTo>
                      <a:pt x="1331" y="857"/>
                      <a:pt x="1355" y="861"/>
                      <a:pt x="1379" y="861"/>
                    </a:cubicBezTo>
                    <a:cubicBezTo>
                      <a:pt x="1480" y="861"/>
                      <a:pt x="1576" y="806"/>
                      <a:pt x="1618" y="713"/>
                    </a:cubicBezTo>
                    <a:cubicBezTo>
                      <a:pt x="1682" y="569"/>
                      <a:pt x="1602" y="403"/>
                      <a:pt x="1451" y="363"/>
                    </a:cubicBezTo>
                    <a:cubicBezTo>
                      <a:pt x="1097" y="268"/>
                      <a:pt x="751" y="154"/>
                      <a:pt x="412" y="20"/>
                    </a:cubicBezTo>
                    <a:cubicBezTo>
                      <a:pt x="379" y="7"/>
                      <a:pt x="345" y="0"/>
                      <a:pt x="31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771;p86">
                <a:extLst>
                  <a:ext uri="{FF2B5EF4-FFF2-40B4-BE49-F238E27FC236}">
                    <a16:creationId xmlns:a16="http://schemas.microsoft.com/office/drawing/2014/main" id="{FEEA98A6-D469-4B1B-BCCB-0843E9138E50}"/>
                  </a:ext>
                </a:extLst>
              </p:cNvPr>
              <p:cNvSpPr/>
              <p:nvPr/>
            </p:nvSpPr>
            <p:spPr>
              <a:xfrm>
                <a:off x="4302005" y="1497298"/>
                <a:ext cx="25469" cy="17647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383" extrusionOk="0">
                    <a:moveTo>
                      <a:pt x="289" y="1"/>
                    </a:moveTo>
                    <a:cubicBezTo>
                      <a:pt x="212" y="1"/>
                      <a:pt x="136" y="36"/>
                      <a:pt x="86" y="102"/>
                    </a:cubicBezTo>
                    <a:cubicBezTo>
                      <a:pt x="1" y="214"/>
                      <a:pt x="23" y="374"/>
                      <a:pt x="135" y="459"/>
                    </a:cubicBezTo>
                    <a:cubicBezTo>
                      <a:pt x="595" y="800"/>
                      <a:pt x="1082" y="1100"/>
                      <a:pt x="1592" y="1356"/>
                    </a:cubicBezTo>
                    <a:cubicBezTo>
                      <a:pt x="1629" y="1374"/>
                      <a:pt x="1667" y="1382"/>
                      <a:pt x="1705" y="1382"/>
                    </a:cubicBezTo>
                    <a:cubicBezTo>
                      <a:pt x="1799" y="1382"/>
                      <a:pt x="1891" y="1329"/>
                      <a:pt x="1935" y="1239"/>
                    </a:cubicBezTo>
                    <a:cubicBezTo>
                      <a:pt x="1996" y="1113"/>
                      <a:pt x="1943" y="960"/>
                      <a:pt x="1817" y="898"/>
                    </a:cubicBezTo>
                    <a:cubicBezTo>
                      <a:pt x="1336" y="656"/>
                      <a:pt x="875" y="373"/>
                      <a:pt x="443" y="52"/>
                    </a:cubicBezTo>
                    <a:cubicBezTo>
                      <a:pt x="397" y="18"/>
                      <a:pt x="343" y="1"/>
                      <a:pt x="289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6" name="Рисунок 45" descr="Справка со сплошной заливкой">
              <a:extLst>
                <a:ext uri="{FF2B5EF4-FFF2-40B4-BE49-F238E27FC236}">
                  <a16:creationId xmlns:a16="http://schemas.microsoft.com/office/drawing/2014/main" id="{0495F25D-2EF5-41BE-9776-C01CB5A94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13194" y="705232"/>
              <a:ext cx="914400" cy="91440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4039ECC-0E46-4C70-9280-25C8B8C942D4}"/>
              </a:ext>
            </a:extLst>
          </p:cNvPr>
          <p:cNvSpPr txBox="1"/>
          <p:nvPr/>
        </p:nvSpPr>
        <p:spPr>
          <a:xfrm>
            <a:off x="7260404" y="4396170"/>
            <a:ext cx="5304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Отрывок из</a:t>
            </a:r>
          </a:p>
          <a:p>
            <a:r>
              <a:rPr lang="ru-RU" sz="1200" b="1" dirty="0"/>
              <a:t> к/ф «Кома», 2019 г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6855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078" y="-4212"/>
            <a:ext cx="4960690" cy="690150"/>
          </a:xfrm>
        </p:spPr>
        <p:txBody>
          <a:bodyPr/>
          <a:lstStyle/>
          <a:p>
            <a:pPr algn="r"/>
            <a:r>
              <a:rPr lang="ru-RU" sz="2800" dirty="0">
                <a:latin typeface="Candara" panose="020E0502030303020204" pitchFamily="34" charset="0"/>
              </a:rPr>
              <a:t>Функции нервной системы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511482" y="179117"/>
            <a:ext cx="456426" cy="323492"/>
          </a:xfrm>
        </p:spPr>
        <p:txBody>
          <a:bodyPr/>
          <a:lstStyle/>
          <a:p>
            <a:r>
              <a:rPr lang="ru-RU" sz="2000" dirty="0"/>
              <a:t>1</a:t>
            </a:r>
          </a:p>
        </p:txBody>
      </p:sp>
      <p:grpSp>
        <p:nvGrpSpPr>
          <p:cNvPr id="5" name="Google Shape;9743;p86">
            <a:extLst>
              <a:ext uri="{FF2B5EF4-FFF2-40B4-BE49-F238E27FC236}">
                <a16:creationId xmlns:a16="http://schemas.microsoft.com/office/drawing/2014/main" id="{10E620E0-594E-43CD-B6FD-857FF6D2FA06}"/>
              </a:ext>
            </a:extLst>
          </p:cNvPr>
          <p:cNvGrpSpPr/>
          <p:nvPr/>
        </p:nvGrpSpPr>
        <p:grpSpPr>
          <a:xfrm>
            <a:off x="313595" y="1169145"/>
            <a:ext cx="2216473" cy="2158446"/>
            <a:chOff x="4250519" y="1191441"/>
            <a:chExt cx="319089" cy="33266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Google Shape;9747;p86">
              <a:extLst>
                <a:ext uri="{FF2B5EF4-FFF2-40B4-BE49-F238E27FC236}">
                  <a16:creationId xmlns:a16="http://schemas.microsoft.com/office/drawing/2014/main" id="{23FE60EB-B860-4F20-BC59-88C5A540F579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9753;p86">
              <a:extLst>
                <a:ext uri="{FF2B5EF4-FFF2-40B4-BE49-F238E27FC236}">
                  <a16:creationId xmlns:a16="http://schemas.microsoft.com/office/drawing/2014/main" id="{30EAFF99-35F5-4985-80CD-3CE3C4B62B24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  <a:grpFill/>
          </p:grpSpPr>
          <p:sp>
            <p:nvSpPr>
              <p:cNvPr id="38" name="Google Shape;9754;p86">
                <a:extLst>
                  <a:ext uri="{FF2B5EF4-FFF2-40B4-BE49-F238E27FC236}">
                    <a16:creationId xmlns:a16="http://schemas.microsoft.com/office/drawing/2014/main" id="{55D2EDC5-1281-4601-9E61-5D4E241178A4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755;p86">
                <a:extLst>
                  <a:ext uri="{FF2B5EF4-FFF2-40B4-BE49-F238E27FC236}">
                    <a16:creationId xmlns:a16="http://schemas.microsoft.com/office/drawing/2014/main" id="{54AEEA15-37C8-4066-BA09-14230F1443EF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756;p86">
                <a:extLst>
                  <a:ext uri="{FF2B5EF4-FFF2-40B4-BE49-F238E27FC236}">
                    <a16:creationId xmlns:a16="http://schemas.microsoft.com/office/drawing/2014/main" id="{008FE31D-E382-4A65-B054-5C7E25B68560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757;p86">
                <a:extLst>
                  <a:ext uri="{FF2B5EF4-FFF2-40B4-BE49-F238E27FC236}">
                    <a16:creationId xmlns:a16="http://schemas.microsoft.com/office/drawing/2014/main" id="{693BD233-DFCA-4825-B702-FE7CD5D2C71F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9768;p86">
              <a:extLst>
                <a:ext uri="{FF2B5EF4-FFF2-40B4-BE49-F238E27FC236}">
                  <a16:creationId xmlns:a16="http://schemas.microsoft.com/office/drawing/2014/main" id="{F59E995E-AB65-4E71-9A5E-E12543B90606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769;p86">
              <a:extLst>
                <a:ext uri="{FF2B5EF4-FFF2-40B4-BE49-F238E27FC236}">
                  <a16:creationId xmlns:a16="http://schemas.microsoft.com/office/drawing/2014/main" id="{4EF75682-6458-4288-92D7-2F30B57C08C4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770;p86">
              <a:extLst>
                <a:ext uri="{FF2B5EF4-FFF2-40B4-BE49-F238E27FC236}">
                  <a16:creationId xmlns:a16="http://schemas.microsoft.com/office/drawing/2014/main" id="{8435AA29-5D43-414F-912C-34C10C64A72C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771;p86">
              <a:extLst>
                <a:ext uri="{FF2B5EF4-FFF2-40B4-BE49-F238E27FC236}">
                  <a16:creationId xmlns:a16="http://schemas.microsoft.com/office/drawing/2014/main" id="{FEEA98A6-D469-4B1B-BCCB-0843E9138E50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C3BB3F8-286A-4DFA-8B91-891DDAE3494D}"/>
              </a:ext>
            </a:extLst>
          </p:cNvPr>
          <p:cNvSpPr txBox="1"/>
          <p:nvPr/>
        </p:nvSpPr>
        <p:spPr>
          <a:xfrm>
            <a:off x="2885154" y="1579874"/>
            <a:ext cx="5304206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Согласование работы</a:t>
            </a:r>
          </a:p>
          <a:p>
            <a:pPr>
              <a:spcAft>
                <a:spcPts val="75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всех органов и систем организма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A3A9946C-C722-4EFB-AEE7-9989A57F6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306" y="1851195"/>
            <a:ext cx="914400" cy="9144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D39E51D-0C47-4290-9048-ABC3E58DA942}"/>
              </a:ext>
            </a:extLst>
          </p:cNvPr>
          <p:cNvGrpSpPr/>
          <p:nvPr/>
        </p:nvGrpSpPr>
        <p:grpSpPr>
          <a:xfrm>
            <a:off x="-248358" y="-105988"/>
            <a:ext cx="2529465" cy="2550265"/>
            <a:chOff x="3907966" y="283959"/>
            <a:chExt cx="2529465" cy="25502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2478FADF-C39C-4401-B1E4-FED8D8AAC82A}"/>
                </a:ext>
              </a:extLst>
            </p:cNvPr>
            <p:cNvGrpSpPr/>
            <p:nvPr/>
          </p:nvGrpSpPr>
          <p:grpSpPr>
            <a:xfrm>
              <a:off x="3907966" y="283959"/>
              <a:ext cx="2529465" cy="2550265"/>
              <a:chOff x="1442150" y="-47697"/>
              <a:chExt cx="3659046" cy="365904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DBBEC7-F892-4CF7-8B1E-C388206F01FE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25" name="Рисунок 24" descr="Буфер обмена со сплошной заливкой">
                <a:extLst>
                  <a:ext uri="{FF2B5EF4-FFF2-40B4-BE49-F238E27FC236}">
                    <a16:creationId xmlns:a16="http://schemas.microsoft.com/office/drawing/2014/main" id="{899D0BD1-5338-44DB-969E-188F83CA0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42150" y="-47697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A298A4-430E-4230-B129-4097EB7F7737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9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движение вверх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FC6B4DCC-4110-4CA0-A351-C378A7E427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400" y="725094"/>
            <a:ext cx="6925569" cy="38956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078" y="-4212"/>
            <a:ext cx="4960690" cy="690150"/>
          </a:xfrm>
        </p:spPr>
        <p:txBody>
          <a:bodyPr/>
          <a:lstStyle/>
          <a:p>
            <a:pPr algn="r"/>
            <a:r>
              <a:rPr lang="ru-RU" sz="2800" dirty="0">
                <a:latin typeface="Candara" panose="020E0502030303020204" pitchFamily="34" charset="0"/>
              </a:rPr>
              <a:t>Функции нервной системы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511482" y="179117"/>
            <a:ext cx="456426" cy="323492"/>
          </a:xfrm>
        </p:spPr>
        <p:txBody>
          <a:bodyPr/>
          <a:lstStyle/>
          <a:p>
            <a:r>
              <a:rPr lang="ru-RU" sz="2000" dirty="0"/>
              <a:t>1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40C3253-6848-4826-8B45-D9377ECB3FD5}"/>
              </a:ext>
            </a:extLst>
          </p:cNvPr>
          <p:cNvGrpSpPr/>
          <p:nvPr/>
        </p:nvGrpSpPr>
        <p:grpSpPr>
          <a:xfrm>
            <a:off x="189843" y="179117"/>
            <a:ext cx="1391440" cy="1273915"/>
            <a:chOff x="774244" y="63107"/>
            <a:chExt cx="2221438" cy="2123776"/>
          </a:xfrm>
        </p:grpSpPr>
        <p:grpSp>
          <p:nvGrpSpPr>
            <p:cNvPr id="5" name="Google Shape;9743;p86">
              <a:extLst>
                <a:ext uri="{FF2B5EF4-FFF2-40B4-BE49-F238E27FC236}">
                  <a16:creationId xmlns:a16="http://schemas.microsoft.com/office/drawing/2014/main" id="{10E620E0-594E-43CD-B6FD-857FF6D2FA06}"/>
                </a:ext>
              </a:extLst>
            </p:cNvPr>
            <p:cNvGrpSpPr/>
            <p:nvPr/>
          </p:nvGrpSpPr>
          <p:grpSpPr>
            <a:xfrm>
              <a:off x="774244" y="63107"/>
              <a:ext cx="2221438" cy="2123776"/>
              <a:chOff x="4250519" y="1191441"/>
              <a:chExt cx="319089" cy="332666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11" name="Google Shape;9747;p86">
                <a:extLst>
                  <a:ext uri="{FF2B5EF4-FFF2-40B4-BE49-F238E27FC236}">
                    <a16:creationId xmlns:a16="http://schemas.microsoft.com/office/drawing/2014/main" id="{23FE60EB-B860-4F20-BC59-88C5A540F579}"/>
                  </a:ext>
                </a:extLst>
              </p:cNvPr>
              <p:cNvSpPr/>
              <p:nvPr/>
            </p:nvSpPr>
            <p:spPr>
              <a:xfrm>
                <a:off x="4277366" y="1220917"/>
                <a:ext cx="292242" cy="29221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grpFill/>
              <a:ln>
                <a:headEnd type="none" w="sm" len="sm"/>
                <a:tailEnd type="none" w="sm" len="sm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" name="Google Shape;9753;p86">
                <a:extLst>
                  <a:ext uri="{FF2B5EF4-FFF2-40B4-BE49-F238E27FC236}">
                    <a16:creationId xmlns:a16="http://schemas.microsoft.com/office/drawing/2014/main" id="{30EAFF99-35F5-4985-80CD-3CE3C4B62B24}"/>
                  </a:ext>
                </a:extLst>
              </p:cNvPr>
              <p:cNvGrpSpPr/>
              <p:nvPr/>
            </p:nvGrpSpPr>
            <p:grpSpPr>
              <a:xfrm>
                <a:off x="4356567" y="1191441"/>
                <a:ext cx="143690" cy="29488"/>
                <a:chOff x="4356567" y="1191441"/>
                <a:chExt cx="143690" cy="29488"/>
              </a:xfrm>
              <a:grpFill/>
            </p:grpSpPr>
            <p:sp>
              <p:nvSpPr>
                <p:cNvPr id="38" name="Google Shape;9754;p86">
                  <a:extLst>
                    <a:ext uri="{FF2B5EF4-FFF2-40B4-BE49-F238E27FC236}">
                      <a16:creationId xmlns:a16="http://schemas.microsoft.com/office/drawing/2014/main" id="{55D2EDC5-1281-4601-9E61-5D4E241178A4}"/>
                    </a:ext>
                  </a:extLst>
                </p:cNvPr>
                <p:cNvSpPr/>
                <p:nvPr/>
              </p:nvSpPr>
              <p:spPr>
                <a:xfrm>
                  <a:off x="4448554" y="1195154"/>
                  <a:ext cx="51704" cy="2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2" h="2020" extrusionOk="0">
                      <a:moveTo>
                        <a:pt x="272" y="1"/>
                      </a:moveTo>
                      <a:cubicBezTo>
                        <a:pt x="157" y="1"/>
                        <a:pt x="54" y="82"/>
                        <a:pt x="29" y="200"/>
                      </a:cubicBezTo>
                      <a:cubicBezTo>
                        <a:pt x="0" y="338"/>
                        <a:pt x="87" y="474"/>
                        <a:pt x="225" y="507"/>
                      </a:cubicBezTo>
                      <a:cubicBezTo>
                        <a:pt x="1077" y="719"/>
                        <a:pt x="1895" y="1049"/>
                        <a:pt x="2657" y="1486"/>
                      </a:cubicBezTo>
                      <a:lnTo>
                        <a:pt x="2505" y="1740"/>
                      </a:lnTo>
                      <a:cubicBezTo>
                        <a:pt x="2459" y="1819"/>
                        <a:pt x="2511" y="1918"/>
                        <a:pt x="2603" y="1926"/>
                      </a:cubicBezTo>
                      <a:lnTo>
                        <a:pt x="3887" y="2019"/>
                      </a:lnTo>
                      <a:cubicBezTo>
                        <a:pt x="3890" y="2019"/>
                        <a:pt x="3893" y="2019"/>
                        <a:pt x="3895" y="2019"/>
                      </a:cubicBezTo>
                      <a:cubicBezTo>
                        <a:pt x="3991" y="2019"/>
                        <a:pt x="4052" y="1913"/>
                        <a:pt x="3999" y="1830"/>
                      </a:cubicBezTo>
                      <a:lnTo>
                        <a:pt x="3302" y="746"/>
                      </a:lnTo>
                      <a:cubicBezTo>
                        <a:pt x="3278" y="709"/>
                        <a:pt x="3239" y="690"/>
                        <a:pt x="3200" y="690"/>
                      </a:cubicBezTo>
                      <a:cubicBezTo>
                        <a:pt x="3159" y="690"/>
                        <a:pt x="3118" y="711"/>
                        <a:pt x="3094" y="751"/>
                      </a:cubicBezTo>
                      <a:lnTo>
                        <a:pt x="2917" y="1047"/>
                      </a:lnTo>
                      <a:cubicBezTo>
                        <a:pt x="2108" y="581"/>
                        <a:pt x="1237" y="230"/>
                        <a:pt x="330" y="8"/>
                      </a:cubicBezTo>
                      <a:cubicBezTo>
                        <a:pt x="311" y="3"/>
                        <a:pt x="291" y="1"/>
                        <a:pt x="272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9755;p86">
                  <a:extLst>
                    <a:ext uri="{FF2B5EF4-FFF2-40B4-BE49-F238E27FC236}">
                      <a16:creationId xmlns:a16="http://schemas.microsoft.com/office/drawing/2014/main" id="{54AEEA15-37C8-4066-BA09-14230F1443EF}"/>
                    </a:ext>
                  </a:extLst>
                </p:cNvPr>
                <p:cNvSpPr/>
                <p:nvPr/>
              </p:nvSpPr>
              <p:spPr>
                <a:xfrm>
                  <a:off x="4412341" y="1191441"/>
                  <a:ext cx="32206" cy="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4" h="628" extrusionOk="0">
                      <a:moveTo>
                        <a:pt x="787" y="1"/>
                      </a:moveTo>
                      <a:cubicBezTo>
                        <a:pt x="605" y="1"/>
                        <a:pt x="424" y="7"/>
                        <a:pt x="241" y="19"/>
                      </a:cubicBezTo>
                      <a:cubicBezTo>
                        <a:pt x="103" y="31"/>
                        <a:pt x="1" y="153"/>
                        <a:pt x="11" y="291"/>
                      </a:cubicBezTo>
                      <a:cubicBezTo>
                        <a:pt x="20" y="425"/>
                        <a:pt x="132" y="528"/>
                        <a:pt x="263" y="528"/>
                      </a:cubicBezTo>
                      <a:cubicBezTo>
                        <a:pt x="268" y="528"/>
                        <a:pt x="273" y="528"/>
                        <a:pt x="278" y="528"/>
                      </a:cubicBezTo>
                      <a:cubicBezTo>
                        <a:pt x="448" y="518"/>
                        <a:pt x="617" y="512"/>
                        <a:pt x="787" y="512"/>
                      </a:cubicBezTo>
                      <a:cubicBezTo>
                        <a:pt x="1261" y="512"/>
                        <a:pt x="1734" y="550"/>
                        <a:pt x="2203" y="624"/>
                      </a:cubicBezTo>
                      <a:cubicBezTo>
                        <a:pt x="2217" y="626"/>
                        <a:pt x="2231" y="627"/>
                        <a:pt x="2245" y="627"/>
                      </a:cubicBezTo>
                      <a:cubicBezTo>
                        <a:pt x="2363" y="627"/>
                        <a:pt x="2470" y="544"/>
                        <a:pt x="2494" y="424"/>
                      </a:cubicBezTo>
                      <a:cubicBezTo>
                        <a:pt x="2523" y="283"/>
                        <a:pt x="2430" y="145"/>
                        <a:pt x="2288" y="121"/>
                      </a:cubicBezTo>
                      <a:cubicBezTo>
                        <a:pt x="1791" y="43"/>
                        <a:pt x="1288" y="3"/>
                        <a:pt x="787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9756;p86">
                  <a:extLst>
                    <a:ext uri="{FF2B5EF4-FFF2-40B4-BE49-F238E27FC236}">
                      <a16:creationId xmlns:a16="http://schemas.microsoft.com/office/drawing/2014/main" id="{008FE31D-E382-4A65-B054-5C7E25B68560}"/>
                    </a:ext>
                  </a:extLst>
                </p:cNvPr>
                <p:cNvSpPr/>
                <p:nvPr/>
              </p:nvSpPr>
              <p:spPr>
                <a:xfrm>
                  <a:off x="4356567" y="1201573"/>
                  <a:ext cx="20212" cy="1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040" extrusionOk="0">
                      <a:moveTo>
                        <a:pt x="1330" y="1"/>
                      </a:moveTo>
                      <a:cubicBezTo>
                        <a:pt x="1303" y="1"/>
                        <a:pt x="1276" y="6"/>
                        <a:pt x="1249" y="17"/>
                      </a:cubicBezTo>
                      <a:cubicBezTo>
                        <a:pt x="878" y="174"/>
                        <a:pt x="518" y="355"/>
                        <a:pt x="168" y="557"/>
                      </a:cubicBezTo>
                      <a:cubicBezTo>
                        <a:pt x="58" y="621"/>
                        <a:pt x="0" y="757"/>
                        <a:pt x="47" y="876"/>
                      </a:cubicBezTo>
                      <a:cubicBezTo>
                        <a:pt x="86" y="979"/>
                        <a:pt x="183" y="1040"/>
                        <a:pt x="284" y="1040"/>
                      </a:cubicBezTo>
                      <a:cubicBezTo>
                        <a:pt x="327" y="1040"/>
                        <a:pt x="371" y="1029"/>
                        <a:pt x="412" y="1005"/>
                      </a:cubicBezTo>
                      <a:cubicBezTo>
                        <a:pt x="727" y="823"/>
                        <a:pt x="1054" y="658"/>
                        <a:pt x="1389" y="512"/>
                      </a:cubicBezTo>
                      <a:cubicBezTo>
                        <a:pt x="1518" y="458"/>
                        <a:pt x="1584" y="312"/>
                        <a:pt x="1538" y="177"/>
                      </a:cubicBezTo>
                      <a:lnTo>
                        <a:pt x="1525" y="141"/>
                      </a:lnTo>
                      <a:cubicBezTo>
                        <a:pt x="1496" y="54"/>
                        <a:pt x="1415" y="1"/>
                        <a:pt x="133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9757;p86">
                  <a:extLst>
                    <a:ext uri="{FF2B5EF4-FFF2-40B4-BE49-F238E27FC236}">
                      <a16:creationId xmlns:a16="http://schemas.microsoft.com/office/drawing/2014/main" id="{693BD233-DFCA-4825-B702-FE7CD5D2C71F}"/>
                    </a:ext>
                  </a:extLst>
                </p:cNvPr>
                <p:cNvSpPr/>
                <p:nvPr/>
              </p:nvSpPr>
              <p:spPr>
                <a:xfrm>
                  <a:off x="4380084" y="1192832"/>
                  <a:ext cx="27779" cy="11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7" h="896" extrusionOk="0">
                      <a:moveTo>
                        <a:pt x="1906" y="0"/>
                      </a:moveTo>
                      <a:cubicBezTo>
                        <a:pt x="1894" y="0"/>
                        <a:pt x="1883" y="1"/>
                        <a:pt x="1871" y="2"/>
                      </a:cubicBezTo>
                      <a:cubicBezTo>
                        <a:pt x="1306" y="87"/>
                        <a:pt x="748" y="220"/>
                        <a:pt x="205" y="400"/>
                      </a:cubicBezTo>
                      <a:cubicBezTo>
                        <a:pt x="71" y="444"/>
                        <a:pt x="0" y="590"/>
                        <a:pt x="47" y="725"/>
                      </a:cubicBezTo>
                      <a:cubicBezTo>
                        <a:pt x="84" y="829"/>
                        <a:pt x="183" y="895"/>
                        <a:pt x="288" y="895"/>
                      </a:cubicBezTo>
                      <a:cubicBezTo>
                        <a:pt x="316" y="895"/>
                        <a:pt x="343" y="891"/>
                        <a:pt x="370" y="882"/>
                      </a:cubicBezTo>
                      <a:cubicBezTo>
                        <a:pt x="883" y="712"/>
                        <a:pt x="1408" y="587"/>
                        <a:pt x="1941" y="507"/>
                      </a:cubicBezTo>
                      <a:cubicBezTo>
                        <a:pt x="2081" y="488"/>
                        <a:pt x="2177" y="360"/>
                        <a:pt x="2157" y="220"/>
                      </a:cubicBezTo>
                      <a:cubicBezTo>
                        <a:pt x="2140" y="93"/>
                        <a:pt x="2031" y="0"/>
                        <a:pt x="1906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" name="Google Shape;9768;p86">
                <a:extLst>
                  <a:ext uri="{FF2B5EF4-FFF2-40B4-BE49-F238E27FC236}">
                    <a16:creationId xmlns:a16="http://schemas.microsoft.com/office/drawing/2014/main" id="{F59E995E-AB65-4E71-9A5E-E12543B90606}"/>
                  </a:ext>
                </a:extLst>
              </p:cNvPr>
              <p:cNvSpPr/>
              <p:nvPr/>
            </p:nvSpPr>
            <p:spPr>
              <a:xfrm>
                <a:off x="4250519" y="1416170"/>
                <a:ext cx="26783" cy="52303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4099" extrusionOk="0">
                    <a:moveTo>
                      <a:pt x="412" y="1"/>
                    </a:moveTo>
                    <a:cubicBezTo>
                      <a:pt x="358" y="1"/>
                      <a:pt x="305" y="37"/>
                      <a:pt x="292" y="98"/>
                    </a:cubicBezTo>
                    <a:lnTo>
                      <a:pt x="18" y="1357"/>
                    </a:lnTo>
                    <a:cubicBezTo>
                      <a:pt x="1" y="1436"/>
                      <a:pt x="62" y="1506"/>
                      <a:pt x="139" y="1506"/>
                    </a:cubicBezTo>
                    <a:cubicBezTo>
                      <a:pt x="149" y="1506"/>
                      <a:pt x="158" y="1505"/>
                      <a:pt x="169" y="1502"/>
                    </a:cubicBezTo>
                    <a:lnTo>
                      <a:pt x="503" y="1416"/>
                    </a:lnTo>
                    <a:cubicBezTo>
                      <a:pt x="745" y="2317"/>
                      <a:pt x="1113" y="3181"/>
                      <a:pt x="1597" y="3981"/>
                    </a:cubicBezTo>
                    <a:cubicBezTo>
                      <a:pt x="1644" y="4057"/>
                      <a:pt x="1725" y="4099"/>
                      <a:pt x="1809" y="4099"/>
                    </a:cubicBezTo>
                    <a:cubicBezTo>
                      <a:pt x="1856" y="4099"/>
                      <a:pt x="1903" y="4086"/>
                      <a:pt x="1946" y="4058"/>
                    </a:cubicBezTo>
                    <a:cubicBezTo>
                      <a:pt x="2063" y="3980"/>
                      <a:pt x="2098" y="3823"/>
                      <a:pt x="2024" y="3703"/>
                    </a:cubicBezTo>
                    <a:cubicBezTo>
                      <a:pt x="1571" y="2950"/>
                      <a:pt x="1225" y="2138"/>
                      <a:pt x="998" y="1291"/>
                    </a:cubicBezTo>
                    <a:lnTo>
                      <a:pt x="1283" y="1217"/>
                    </a:lnTo>
                    <a:cubicBezTo>
                      <a:pt x="1373" y="1195"/>
                      <a:pt x="1406" y="1086"/>
                      <a:pt x="1347" y="1017"/>
                    </a:cubicBezTo>
                    <a:lnTo>
                      <a:pt x="505" y="44"/>
                    </a:lnTo>
                    <a:cubicBezTo>
                      <a:pt x="479" y="14"/>
                      <a:pt x="445" y="1"/>
                      <a:pt x="41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769;p86">
                <a:extLst>
                  <a:ext uri="{FF2B5EF4-FFF2-40B4-BE49-F238E27FC236}">
                    <a16:creationId xmlns:a16="http://schemas.microsoft.com/office/drawing/2014/main" id="{4EF75682-6458-4288-92D7-2F30B57C08C4}"/>
                  </a:ext>
                </a:extLst>
              </p:cNvPr>
              <p:cNvSpPr/>
              <p:nvPr/>
            </p:nvSpPr>
            <p:spPr>
              <a:xfrm>
                <a:off x="4276166" y="1471370"/>
                <a:ext cx="24359" cy="25290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982" extrusionOk="0">
                    <a:moveTo>
                      <a:pt x="291" y="0"/>
                    </a:moveTo>
                    <a:cubicBezTo>
                      <a:pt x="243" y="0"/>
                      <a:pt x="195" y="14"/>
                      <a:pt x="152" y="41"/>
                    </a:cubicBezTo>
                    <a:cubicBezTo>
                      <a:pt x="30" y="121"/>
                      <a:pt x="0" y="285"/>
                      <a:pt x="85" y="403"/>
                    </a:cubicBezTo>
                    <a:cubicBezTo>
                      <a:pt x="380" y="810"/>
                      <a:pt x="706" y="1193"/>
                      <a:pt x="1062" y="1548"/>
                    </a:cubicBezTo>
                    <a:cubicBezTo>
                      <a:pt x="1190" y="1678"/>
                      <a:pt x="1323" y="1801"/>
                      <a:pt x="1459" y="1921"/>
                    </a:cubicBezTo>
                    <a:cubicBezTo>
                      <a:pt x="1507" y="1962"/>
                      <a:pt x="1566" y="1981"/>
                      <a:pt x="1624" y="1981"/>
                    </a:cubicBezTo>
                    <a:cubicBezTo>
                      <a:pt x="1695" y="1981"/>
                      <a:pt x="1766" y="1952"/>
                      <a:pt x="1816" y="1894"/>
                    </a:cubicBezTo>
                    <a:cubicBezTo>
                      <a:pt x="1909" y="1788"/>
                      <a:pt x="1898" y="1628"/>
                      <a:pt x="1794" y="1535"/>
                    </a:cubicBezTo>
                    <a:cubicBezTo>
                      <a:pt x="1665" y="1423"/>
                      <a:pt x="1542" y="1308"/>
                      <a:pt x="1422" y="1188"/>
                    </a:cubicBezTo>
                    <a:cubicBezTo>
                      <a:pt x="1087" y="851"/>
                      <a:pt x="778" y="490"/>
                      <a:pt x="500" y="107"/>
                    </a:cubicBezTo>
                    <a:cubicBezTo>
                      <a:pt x="449" y="38"/>
                      <a:pt x="371" y="0"/>
                      <a:pt x="29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770;p86">
                <a:extLst>
                  <a:ext uri="{FF2B5EF4-FFF2-40B4-BE49-F238E27FC236}">
                    <a16:creationId xmlns:a16="http://schemas.microsoft.com/office/drawing/2014/main" id="{8435AA29-5D43-414F-912C-34C10C64A72C}"/>
                  </a:ext>
                </a:extLst>
              </p:cNvPr>
              <p:cNvSpPr/>
              <p:nvPr/>
            </p:nvSpPr>
            <p:spPr>
              <a:xfrm>
                <a:off x="4330231" y="1513121"/>
                <a:ext cx="21462" cy="10986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861" extrusionOk="0">
                    <a:moveTo>
                      <a:pt x="311" y="0"/>
                    </a:moveTo>
                    <a:cubicBezTo>
                      <a:pt x="211" y="0"/>
                      <a:pt x="116" y="56"/>
                      <a:pt x="69" y="151"/>
                    </a:cubicBezTo>
                    <a:lnTo>
                      <a:pt x="53" y="185"/>
                    </a:lnTo>
                    <a:cubicBezTo>
                      <a:pt x="0" y="292"/>
                      <a:pt x="48" y="423"/>
                      <a:pt x="160" y="468"/>
                    </a:cubicBezTo>
                    <a:cubicBezTo>
                      <a:pt x="533" y="619"/>
                      <a:pt x="916" y="747"/>
                      <a:pt x="1307" y="851"/>
                    </a:cubicBezTo>
                    <a:cubicBezTo>
                      <a:pt x="1331" y="857"/>
                      <a:pt x="1355" y="861"/>
                      <a:pt x="1379" y="861"/>
                    </a:cubicBezTo>
                    <a:cubicBezTo>
                      <a:pt x="1480" y="861"/>
                      <a:pt x="1576" y="806"/>
                      <a:pt x="1618" y="713"/>
                    </a:cubicBezTo>
                    <a:cubicBezTo>
                      <a:pt x="1682" y="569"/>
                      <a:pt x="1602" y="403"/>
                      <a:pt x="1451" y="363"/>
                    </a:cubicBezTo>
                    <a:cubicBezTo>
                      <a:pt x="1097" y="268"/>
                      <a:pt x="751" y="154"/>
                      <a:pt x="412" y="20"/>
                    </a:cubicBezTo>
                    <a:cubicBezTo>
                      <a:pt x="379" y="7"/>
                      <a:pt x="345" y="0"/>
                      <a:pt x="31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771;p86">
                <a:extLst>
                  <a:ext uri="{FF2B5EF4-FFF2-40B4-BE49-F238E27FC236}">
                    <a16:creationId xmlns:a16="http://schemas.microsoft.com/office/drawing/2014/main" id="{FEEA98A6-D469-4B1B-BCCB-0843E9138E50}"/>
                  </a:ext>
                </a:extLst>
              </p:cNvPr>
              <p:cNvSpPr/>
              <p:nvPr/>
            </p:nvSpPr>
            <p:spPr>
              <a:xfrm>
                <a:off x="4302005" y="1497298"/>
                <a:ext cx="25469" cy="17647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383" extrusionOk="0">
                    <a:moveTo>
                      <a:pt x="289" y="1"/>
                    </a:moveTo>
                    <a:cubicBezTo>
                      <a:pt x="212" y="1"/>
                      <a:pt x="136" y="36"/>
                      <a:pt x="86" y="102"/>
                    </a:cubicBezTo>
                    <a:cubicBezTo>
                      <a:pt x="1" y="214"/>
                      <a:pt x="23" y="374"/>
                      <a:pt x="135" y="459"/>
                    </a:cubicBezTo>
                    <a:cubicBezTo>
                      <a:pt x="595" y="800"/>
                      <a:pt x="1082" y="1100"/>
                      <a:pt x="1592" y="1356"/>
                    </a:cubicBezTo>
                    <a:cubicBezTo>
                      <a:pt x="1629" y="1374"/>
                      <a:pt x="1667" y="1382"/>
                      <a:pt x="1705" y="1382"/>
                    </a:cubicBezTo>
                    <a:cubicBezTo>
                      <a:pt x="1799" y="1382"/>
                      <a:pt x="1891" y="1329"/>
                      <a:pt x="1935" y="1239"/>
                    </a:cubicBezTo>
                    <a:cubicBezTo>
                      <a:pt x="1996" y="1113"/>
                      <a:pt x="1943" y="960"/>
                      <a:pt x="1817" y="898"/>
                    </a:cubicBezTo>
                    <a:cubicBezTo>
                      <a:pt x="1336" y="656"/>
                      <a:pt x="875" y="373"/>
                      <a:pt x="443" y="52"/>
                    </a:cubicBezTo>
                    <a:cubicBezTo>
                      <a:pt x="397" y="18"/>
                      <a:pt x="343" y="1"/>
                      <a:pt x="289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6" name="Рисунок 45" descr="Справка со сплошной заливкой">
              <a:extLst>
                <a:ext uri="{FF2B5EF4-FFF2-40B4-BE49-F238E27FC236}">
                  <a16:creationId xmlns:a16="http://schemas.microsoft.com/office/drawing/2014/main" id="{0495F25D-2EF5-41BE-9776-C01CB5A94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13194" y="705232"/>
              <a:ext cx="914400" cy="9144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27007AE-6F4C-45CD-BB7A-62C7DAC3DDAF}"/>
              </a:ext>
            </a:extLst>
          </p:cNvPr>
          <p:cNvSpPr txBox="1"/>
          <p:nvPr/>
        </p:nvSpPr>
        <p:spPr>
          <a:xfrm>
            <a:off x="7748317" y="4433089"/>
            <a:ext cx="1526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Отрывок из к/ф «Движение вверх», 2017 г</a:t>
            </a:r>
          </a:p>
        </p:txBody>
      </p:sp>
    </p:spTree>
    <p:extLst>
      <p:ext uri="{BB962C8B-B14F-4D97-AF65-F5344CB8AC3E}">
        <p14:creationId xmlns:p14="http://schemas.microsoft.com/office/powerpoint/2010/main" val="9394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078" y="-4212"/>
            <a:ext cx="4960690" cy="690150"/>
          </a:xfrm>
        </p:spPr>
        <p:txBody>
          <a:bodyPr/>
          <a:lstStyle/>
          <a:p>
            <a:pPr algn="r"/>
            <a:r>
              <a:rPr lang="ru-RU" sz="2800" dirty="0">
                <a:latin typeface="Candara" panose="020E0502030303020204" pitchFamily="34" charset="0"/>
              </a:rPr>
              <a:t>Функции нервной системы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511482" y="179117"/>
            <a:ext cx="456426" cy="323492"/>
          </a:xfrm>
        </p:spPr>
        <p:txBody>
          <a:bodyPr/>
          <a:lstStyle/>
          <a:p>
            <a:r>
              <a:rPr lang="ru-RU" sz="2000" dirty="0"/>
              <a:t>1</a:t>
            </a:r>
          </a:p>
        </p:txBody>
      </p:sp>
      <p:grpSp>
        <p:nvGrpSpPr>
          <p:cNvPr id="5" name="Google Shape;9743;p86">
            <a:extLst>
              <a:ext uri="{FF2B5EF4-FFF2-40B4-BE49-F238E27FC236}">
                <a16:creationId xmlns:a16="http://schemas.microsoft.com/office/drawing/2014/main" id="{10E620E0-594E-43CD-B6FD-857FF6D2FA06}"/>
              </a:ext>
            </a:extLst>
          </p:cNvPr>
          <p:cNvGrpSpPr/>
          <p:nvPr/>
        </p:nvGrpSpPr>
        <p:grpSpPr>
          <a:xfrm>
            <a:off x="313595" y="1169145"/>
            <a:ext cx="2216473" cy="2158446"/>
            <a:chOff x="4250519" y="1191441"/>
            <a:chExt cx="319089" cy="33266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Google Shape;9747;p86">
              <a:extLst>
                <a:ext uri="{FF2B5EF4-FFF2-40B4-BE49-F238E27FC236}">
                  <a16:creationId xmlns:a16="http://schemas.microsoft.com/office/drawing/2014/main" id="{23FE60EB-B860-4F20-BC59-88C5A540F579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9753;p86">
              <a:extLst>
                <a:ext uri="{FF2B5EF4-FFF2-40B4-BE49-F238E27FC236}">
                  <a16:creationId xmlns:a16="http://schemas.microsoft.com/office/drawing/2014/main" id="{30EAFF99-35F5-4985-80CD-3CE3C4B62B24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  <a:grpFill/>
          </p:grpSpPr>
          <p:sp>
            <p:nvSpPr>
              <p:cNvPr id="38" name="Google Shape;9754;p86">
                <a:extLst>
                  <a:ext uri="{FF2B5EF4-FFF2-40B4-BE49-F238E27FC236}">
                    <a16:creationId xmlns:a16="http://schemas.microsoft.com/office/drawing/2014/main" id="{55D2EDC5-1281-4601-9E61-5D4E241178A4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755;p86">
                <a:extLst>
                  <a:ext uri="{FF2B5EF4-FFF2-40B4-BE49-F238E27FC236}">
                    <a16:creationId xmlns:a16="http://schemas.microsoft.com/office/drawing/2014/main" id="{54AEEA15-37C8-4066-BA09-14230F1443EF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756;p86">
                <a:extLst>
                  <a:ext uri="{FF2B5EF4-FFF2-40B4-BE49-F238E27FC236}">
                    <a16:creationId xmlns:a16="http://schemas.microsoft.com/office/drawing/2014/main" id="{008FE31D-E382-4A65-B054-5C7E25B68560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757;p86">
                <a:extLst>
                  <a:ext uri="{FF2B5EF4-FFF2-40B4-BE49-F238E27FC236}">
                    <a16:creationId xmlns:a16="http://schemas.microsoft.com/office/drawing/2014/main" id="{693BD233-DFCA-4825-B702-FE7CD5D2C71F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9768;p86">
              <a:extLst>
                <a:ext uri="{FF2B5EF4-FFF2-40B4-BE49-F238E27FC236}">
                  <a16:creationId xmlns:a16="http://schemas.microsoft.com/office/drawing/2014/main" id="{F59E995E-AB65-4E71-9A5E-E12543B90606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769;p86">
              <a:extLst>
                <a:ext uri="{FF2B5EF4-FFF2-40B4-BE49-F238E27FC236}">
                  <a16:creationId xmlns:a16="http://schemas.microsoft.com/office/drawing/2014/main" id="{4EF75682-6458-4288-92D7-2F30B57C08C4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770;p86">
              <a:extLst>
                <a:ext uri="{FF2B5EF4-FFF2-40B4-BE49-F238E27FC236}">
                  <a16:creationId xmlns:a16="http://schemas.microsoft.com/office/drawing/2014/main" id="{8435AA29-5D43-414F-912C-34C10C64A72C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771;p86">
              <a:extLst>
                <a:ext uri="{FF2B5EF4-FFF2-40B4-BE49-F238E27FC236}">
                  <a16:creationId xmlns:a16="http://schemas.microsoft.com/office/drawing/2014/main" id="{FEEA98A6-D469-4B1B-BCCB-0843E9138E50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C3BB3F8-286A-4DFA-8B91-891DDAE3494D}"/>
              </a:ext>
            </a:extLst>
          </p:cNvPr>
          <p:cNvSpPr txBox="1"/>
          <p:nvPr/>
        </p:nvSpPr>
        <p:spPr>
          <a:xfrm>
            <a:off x="2892029" y="1645573"/>
            <a:ext cx="53042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Поддержание постоянства внутренней среды организма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A3A9946C-C722-4EFB-AEE7-9989A57F6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306" y="1851195"/>
            <a:ext cx="914400" cy="9144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28E6C5B-4E80-45D0-9310-33720ED63792}"/>
              </a:ext>
            </a:extLst>
          </p:cNvPr>
          <p:cNvGrpSpPr/>
          <p:nvPr/>
        </p:nvGrpSpPr>
        <p:grpSpPr>
          <a:xfrm>
            <a:off x="-248358" y="-34025"/>
            <a:ext cx="2529465" cy="2550265"/>
            <a:chOff x="3907966" y="283959"/>
            <a:chExt cx="2529465" cy="25502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E247B278-EDC4-4F77-9AE5-F7E56F4A3488}"/>
                </a:ext>
              </a:extLst>
            </p:cNvPr>
            <p:cNvGrpSpPr/>
            <p:nvPr/>
          </p:nvGrpSpPr>
          <p:grpSpPr>
            <a:xfrm>
              <a:off x="3907966" y="283959"/>
              <a:ext cx="2529465" cy="2550265"/>
              <a:chOff x="1442150" y="-47697"/>
              <a:chExt cx="3659046" cy="365904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42B64F-CE32-4A8F-857D-B1D8BE46E61A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25" name="Рисунок 24" descr="Буфер обмена со сплошной заливкой">
                <a:extLst>
                  <a:ext uri="{FF2B5EF4-FFF2-40B4-BE49-F238E27FC236}">
                    <a16:creationId xmlns:a16="http://schemas.microsoft.com/office/drawing/2014/main" id="{EBDF3E7D-7638-45E0-BF0A-7959926A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42150" y="-47697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FB1B2F-2A9D-4D66-B3EF-09DD63B1CBC4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39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лепая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84EA3A72-87AA-40FE-BA7C-F6F48D7756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516" y="851502"/>
            <a:ext cx="7865128" cy="33303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078" y="-4212"/>
            <a:ext cx="4960690" cy="690150"/>
          </a:xfrm>
        </p:spPr>
        <p:txBody>
          <a:bodyPr/>
          <a:lstStyle/>
          <a:p>
            <a:pPr algn="r"/>
            <a:r>
              <a:rPr lang="ru-RU" sz="2800" dirty="0">
                <a:latin typeface="Candara" panose="020E0502030303020204" pitchFamily="34" charset="0"/>
              </a:rPr>
              <a:t>Функции нервной системы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511482" y="179117"/>
            <a:ext cx="456426" cy="323492"/>
          </a:xfrm>
        </p:spPr>
        <p:txBody>
          <a:bodyPr/>
          <a:lstStyle/>
          <a:p>
            <a:r>
              <a:rPr lang="ru-RU" sz="2000" dirty="0"/>
              <a:t>1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40C3253-6848-4826-8B45-D9377ECB3FD5}"/>
              </a:ext>
            </a:extLst>
          </p:cNvPr>
          <p:cNvGrpSpPr/>
          <p:nvPr/>
        </p:nvGrpSpPr>
        <p:grpSpPr>
          <a:xfrm>
            <a:off x="189843" y="179117"/>
            <a:ext cx="1391440" cy="1273915"/>
            <a:chOff x="774244" y="63107"/>
            <a:chExt cx="2221438" cy="2123776"/>
          </a:xfrm>
        </p:grpSpPr>
        <p:grpSp>
          <p:nvGrpSpPr>
            <p:cNvPr id="5" name="Google Shape;9743;p86">
              <a:extLst>
                <a:ext uri="{FF2B5EF4-FFF2-40B4-BE49-F238E27FC236}">
                  <a16:creationId xmlns:a16="http://schemas.microsoft.com/office/drawing/2014/main" id="{10E620E0-594E-43CD-B6FD-857FF6D2FA06}"/>
                </a:ext>
              </a:extLst>
            </p:cNvPr>
            <p:cNvGrpSpPr/>
            <p:nvPr/>
          </p:nvGrpSpPr>
          <p:grpSpPr>
            <a:xfrm>
              <a:off x="774244" y="63107"/>
              <a:ext cx="2221438" cy="2123776"/>
              <a:chOff x="4250519" y="1191441"/>
              <a:chExt cx="319089" cy="332666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11" name="Google Shape;9747;p86">
                <a:extLst>
                  <a:ext uri="{FF2B5EF4-FFF2-40B4-BE49-F238E27FC236}">
                    <a16:creationId xmlns:a16="http://schemas.microsoft.com/office/drawing/2014/main" id="{23FE60EB-B860-4F20-BC59-88C5A540F579}"/>
                  </a:ext>
                </a:extLst>
              </p:cNvPr>
              <p:cNvSpPr/>
              <p:nvPr/>
            </p:nvSpPr>
            <p:spPr>
              <a:xfrm>
                <a:off x="4277366" y="1220917"/>
                <a:ext cx="292242" cy="29221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grpFill/>
              <a:ln>
                <a:headEnd type="none" w="sm" len="sm"/>
                <a:tailEnd type="none" w="sm" len="sm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" name="Google Shape;9753;p86">
                <a:extLst>
                  <a:ext uri="{FF2B5EF4-FFF2-40B4-BE49-F238E27FC236}">
                    <a16:creationId xmlns:a16="http://schemas.microsoft.com/office/drawing/2014/main" id="{30EAFF99-35F5-4985-80CD-3CE3C4B62B24}"/>
                  </a:ext>
                </a:extLst>
              </p:cNvPr>
              <p:cNvGrpSpPr/>
              <p:nvPr/>
            </p:nvGrpSpPr>
            <p:grpSpPr>
              <a:xfrm>
                <a:off x="4356567" y="1191441"/>
                <a:ext cx="143690" cy="29488"/>
                <a:chOff x="4356567" y="1191441"/>
                <a:chExt cx="143690" cy="29488"/>
              </a:xfrm>
              <a:grpFill/>
            </p:grpSpPr>
            <p:sp>
              <p:nvSpPr>
                <p:cNvPr id="38" name="Google Shape;9754;p86">
                  <a:extLst>
                    <a:ext uri="{FF2B5EF4-FFF2-40B4-BE49-F238E27FC236}">
                      <a16:creationId xmlns:a16="http://schemas.microsoft.com/office/drawing/2014/main" id="{55D2EDC5-1281-4601-9E61-5D4E241178A4}"/>
                    </a:ext>
                  </a:extLst>
                </p:cNvPr>
                <p:cNvSpPr/>
                <p:nvPr/>
              </p:nvSpPr>
              <p:spPr>
                <a:xfrm>
                  <a:off x="4448554" y="1195154"/>
                  <a:ext cx="51704" cy="2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2" h="2020" extrusionOk="0">
                      <a:moveTo>
                        <a:pt x="272" y="1"/>
                      </a:moveTo>
                      <a:cubicBezTo>
                        <a:pt x="157" y="1"/>
                        <a:pt x="54" y="82"/>
                        <a:pt x="29" y="200"/>
                      </a:cubicBezTo>
                      <a:cubicBezTo>
                        <a:pt x="0" y="338"/>
                        <a:pt x="87" y="474"/>
                        <a:pt x="225" y="507"/>
                      </a:cubicBezTo>
                      <a:cubicBezTo>
                        <a:pt x="1077" y="719"/>
                        <a:pt x="1895" y="1049"/>
                        <a:pt x="2657" y="1486"/>
                      </a:cubicBezTo>
                      <a:lnTo>
                        <a:pt x="2505" y="1740"/>
                      </a:lnTo>
                      <a:cubicBezTo>
                        <a:pt x="2459" y="1819"/>
                        <a:pt x="2511" y="1918"/>
                        <a:pt x="2603" y="1926"/>
                      </a:cubicBezTo>
                      <a:lnTo>
                        <a:pt x="3887" y="2019"/>
                      </a:lnTo>
                      <a:cubicBezTo>
                        <a:pt x="3890" y="2019"/>
                        <a:pt x="3893" y="2019"/>
                        <a:pt x="3895" y="2019"/>
                      </a:cubicBezTo>
                      <a:cubicBezTo>
                        <a:pt x="3991" y="2019"/>
                        <a:pt x="4052" y="1913"/>
                        <a:pt x="3999" y="1830"/>
                      </a:cubicBezTo>
                      <a:lnTo>
                        <a:pt x="3302" y="746"/>
                      </a:lnTo>
                      <a:cubicBezTo>
                        <a:pt x="3278" y="709"/>
                        <a:pt x="3239" y="690"/>
                        <a:pt x="3200" y="690"/>
                      </a:cubicBezTo>
                      <a:cubicBezTo>
                        <a:pt x="3159" y="690"/>
                        <a:pt x="3118" y="711"/>
                        <a:pt x="3094" y="751"/>
                      </a:cubicBezTo>
                      <a:lnTo>
                        <a:pt x="2917" y="1047"/>
                      </a:lnTo>
                      <a:cubicBezTo>
                        <a:pt x="2108" y="581"/>
                        <a:pt x="1237" y="230"/>
                        <a:pt x="330" y="8"/>
                      </a:cubicBezTo>
                      <a:cubicBezTo>
                        <a:pt x="311" y="3"/>
                        <a:pt x="291" y="1"/>
                        <a:pt x="272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9755;p86">
                  <a:extLst>
                    <a:ext uri="{FF2B5EF4-FFF2-40B4-BE49-F238E27FC236}">
                      <a16:creationId xmlns:a16="http://schemas.microsoft.com/office/drawing/2014/main" id="{54AEEA15-37C8-4066-BA09-14230F1443EF}"/>
                    </a:ext>
                  </a:extLst>
                </p:cNvPr>
                <p:cNvSpPr/>
                <p:nvPr/>
              </p:nvSpPr>
              <p:spPr>
                <a:xfrm>
                  <a:off x="4412341" y="1191441"/>
                  <a:ext cx="32206" cy="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4" h="628" extrusionOk="0">
                      <a:moveTo>
                        <a:pt x="787" y="1"/>
                      </a:moveTo>
                      <a:cubicBezTo>
                        <a:pt x="605" y="1"/>
                        <a:pt x="424" y="7"/>
                        <a:pt x="241" y="19"/>
                      </a:cubicBezTo>
                      <a:cubicBezTo>
                        <a:pt x="103" y="31"/>
                        <a:pt x="1" y="153"/>
                        <a:pt x="11" y="291"/>
                      </a:cubicBezTo>
                      <a:cubicBezTo>
                        <a:pt x="20" y="425"/>
                        <a:pt x="132" y="528"/>
                        <a:pt x="263" y="528"/>
                      </a:cubicBezTo>
                      <a:cubicBezTo>
                        <a:pt x="268" y="528"/>
                        <a:pt x="273" y="528"/>
                        <a:pt x="278" y="528"/>
                      </a:cubicBezTo>
                      <a:cubicBezTo>
                        <a:pt x="448" y="518"/>
                        <a:pt x="617" y="512"/>
                        <a:pt x="787" y="512"/>
                      </a:cubicBezTo>
                      <a:cubicBezTo>
                        <a:pt x="1261" y="512"/>
                        <a:pt x="1734" y="550"/>
                        <a:pt x="2203" y="624"/>
                      </a:cubicBezTo>
                      <a:cubicBezTo>
                        <a:pt x="2217" y="626"/>
                        <a:pt x="2231" y="627"/>
                        <a:pt x="2245" y="627"/>
                      </a:cubicBezTo>
                      <a:cubicBezTo>
                        <a:pt x="2363" y="627"/>
                        <a:pt x="2470" y="544"/>
                        <a:pt x="2494" y="424"/>
                      </a:cubicBezTo>
                      <a:cubicBezTo>
                        <a:pt x="2523" y="283"/>
                        <a:pt x="2430" y="145"/>
                        <a:pt x="2288" y="121"/>
                      </a:cubicBezTo>
                      <a:cubicBezTo>
                        <a:pt x="1791" y="43"/>
                        <a:pt x="1288" y="3"/>
                        <a:pt x="787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9756;p86">
                  <a:extLst>
                    <a:ext uri="{FF2B5EF4-FFF2-40B4-BE49-F238E27FC236}">
                      <a16:creationId xmlns:a16="http://schemas.microsoft.com/office/drawing/2014/main" id="{008FE31D-E382-4A65-B054-5C7E25B68560}"/>
                    </a:ext>
                  </a:extLst>
                </p:cNvPr>
                <p:cNvSpPr/>
                <p:nvPr/>
              </p:nvSpPr>
              <p:spPr>
                <a:xfrm>
                  <a:off x="4356567" y="1201573"/>
                  <a:ext cx="20212" cy="1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040" extrusionOk="0">
                      <a:moveTo>
                        <a:pt x="1330" y="1"/>
                      </a:moveTo>
                      <a:cubicBezTo>
                        <a:pt x="1303" y="1"/>
                        <a:pt x="1276" y="6"/>
                        <a:pt x="1249" y="17"/>
                      </a:cubicBezTo>
                      <a:cubicBezTo>
                        <a:pt x="878" y="174"/>
                        <a:pt x="518" y="355"/>
                        <a:pt x="168" y="557"/>
                      </a:cubicBezTo>
                      <a:cubicBezTo>
                        <a:pt x="58" y="621"/>
                        <a:pt x="0" y="757"/>
                        <a:pt x="47" y="876"/>
                      </a:cubicBezTo>
                      <a:cubicBezTo>
                        <a:pt x="86" y="979"/>
                        <a:pt x="183" y="1040"/>
                        <a:pt x="284" y="1040"/>
                      </a:cubicBezTo>
                      <a:cubicBezTo>
                        <a:pt x="327" y="1040"/>
                        <a:pt x="371" y="1029"/>
                        <a:pt x="412" y="1005"/>
                      </a:cubicBezTo>
                      <a:cubicBezTo>
                        <a:pt x="727" y="823"/>
                        <a:pt x="1054" y="658"/>
                        <a:pt x="1389" y="512"/>
                      </a:cubicBezTo>
                      <a:cubicBezTo>
                        <a:pt x="1518" y="458"/>
                        <a:pt x="1584" y="312"/>
                        <a:pt x="1538" y="177"/>
                      </a:cubicBezTo>
                      <a:lnTo>
                        <a:pt x="1525" y="141"/>
                      </a:lnTo>
                      <a:cubicBezTo>
                        <a:pt x="1496" y="54"/>
                        <a:pt x="1415" y="1"/>
                        <a:pt x="133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9757;p86">
                  <a:extLst>
                    <a:ext uri="{FF2B5EF4-FFF2-40B4-BE49-F238E27FC236}">
                      <a16:creationId xmlns:a16="http://schemas.microsoft.com/office/drawing/2014/main" id="{693BD233-DFCA-4825-B702-FE7CD5D2C71F}"/>
                    </a:ext>
                  </a:extLst>
                </p:cNvPr>
                <p:cNvSpPr/>
                <p:nvPr/>
              </p:nvSpPr>
              <p:spPr>
                <a:xfrm>
                  <a:off x="4380084" y="1192832"/>
                  <a:ext cx="27779" cy="11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7" h="896" extrusionOk="0">
                      <a:moveTo>
                        <a:pt x="1906" y="0"/>
                      </a:moveTo>
                      <a:cubicBezTo>
                        <a:pt x="1894" y="0"/>
                        <a:pt x="1883" y="1"/>
                        <a:pt x="1871" y="2"/>
                      </a:cubicBezTo>
                      <a:cubicBezTo>
                        <a:pt x="1306" y="87"/>
                        <a:pt x="748" y="220"/>
                        <a:pt x="205" y="400"/>
                      </a:cubicBezTo>
                      <a:cubicBezTo>
                        <a:pt x="71" y="444"/>
                        <a:pt x="0" y="590"/>
                        <a:pt x="47" y="725"/>
                      </a:cubicBezTo>
                      <a:cubicBezTo>
                        <a:pt x="84" y="829"/>
                        <a:pt x="183" y="895"/>
                        <a:pt x="288" y="895"/>
                      </a:cubicBezTo>
                      <a:cubicBezTo>
                        <a:pt x="316" y="895"/>
                        <a:pt x="343" y="891"/>
                        <a:pt x="370" y="882"/>
                      </a:cubicBezTo>
                      <a:cubicBezTo>
                        <a:pt x="883" y="712"/>
                        <a:pt x="1408" y="587"/>
                        <a:pt x="1941" y="507"/>
                      </a:cubicBezTo>
                      <a:cubicBezTo>
                        <a:pt x="2081" y="488"/>
                        <a:pt x="2177" y="360"/>
                        <a:pt x="2157" y="220"/>
                      </a:cubicBezTo>
                      <a:cubicBezTo>
                        <a:pt x="2140" y="93"/>
                        <a:pt x="2031" y="0"/>
                        <a:pt x="1906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" name="Google Shape;9768;p86">
                <a:extLst>
                  <a:ext uri="{FF2B5EF4-FFF2-40B4-BE49-F238E27FC236}">
                    <a16:creationId xmlns:a16="http://schemas.microsoft.com/office/drawing/2014/main" id="{F59E995E-AB65-4E71-9A5E-E12543B90606}"/>
                  </a:ext>
                </a:extLst>
              </p:cNvPr>
              <p:cNvSpPr/>
              <p:nvPr/>
            </p:nvSpPr>
            <p:spPr>
              <a:xfrm>
                <a:off x="4250519" y="1416170"/>
                <a:ext cx="26783" cy="52303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4099" extrusionOk="0">
                    <a:moveTo>
                      <a:pt x="412" y="1"/>
                    </a:moveTo>
                    <a:cubicBezTo>
                      <a:pt x="358" y="1"/>
                      <a:pt x="305" y="37"/>
                      <a:pt x="292" y="98"/>
                    </a:cubicBezTo>
                    <a:lnTo>
                      <a:pt x="18" y="1357"/>
                    </a:lnTo>
                    <a:cubicBezTo>
                      <a:pt x="1" y="1436"/>
                      <a:pt x="62" y="1506"/>
                      <a:pt x="139" y="1506"/>
                    </a:cubicBezTo>
                    <a:cubicBezTo>
                      <a:pt x="149" y="1506"/>
                      <a:pt x="158" y="1505"/>
                      <a:pt x="169" y="1502"/>
                    </a:cubicBezTo>
                    <a:lnTo>
                      <a:pt x="503" y="1416"/>
                    </a:lnTo>
                    <a:cubicBezTo>
                      <a:pt x="745" y="2317"/>
                      <a:pt x="1113" y="3181"/>
                      <a:pt x="1597" y="3981"/>
                    </a:cubicBezTo>
                    <a:cubicBezTo>
                      <a:pt x="1644" y="4057"/>
                      <a:pt x="1725" y="4099"/>
                      <a:pt x="1809" y="4099"/>
                    </a:cubicBezTo>
                    <a:cubicBezTo>
                      <a:pt x="1856" y="4099"/>
                      <a:pt x="1903" y="4086"/>
                      <a:pt x="1946" y="4058"/>
                    </a:cubicBezTo>
                    <a:cubicBezTo>
                      <a:pt x="2063" y="3980"/>
                      <a:pt x="2098" y="3823"/>
                      <a:pt x="2024" y="3703"/>
                    </a:cubicBezTo>
                    <a:cubicBezTo>
                      <a:pt x="1571" y="2950"/>
                      <a:pt x="1225" y="2138"/>
                      <a:pt x="998" y="1291"/>
                    </a:cubicBezTo>
                    <a:lnTo>
                      <a:pt x="1283" y="1217"/>
                    </a:lnTo>
                    <a:cubicBezTo>
                      <a:pt x="1373" y="1195"/>
                      <a:pt x="1406" y="1086"/>
                      <a:pt x="1347" y="1017"/>
                    </a:cubicBezTo>
                    <a:lnTo>
                      <a:pt x="505" y="44"/>
                    </a:lnTo>
                    <a:cubicBezTo>
                      <a:pt x="479" y="14"/>
                      <a:pt x="445" y="1"/>
                      <a:pt x="41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769;p86">
                <a:extLst>
                  <a:ext uri="{FF2B5EF4-FFF2-40B4-BE49-F238E27FC236}">
                    <a16:creationId xmlns:a16="http://schemas.microsoft.com/office/drawing/2014/main" id="{4EF75682-6458-4288-92D7-2F30B57C08C4}"/>
                  </a:ext>
                </a:extLst>
              </p:cNvPr>
              <p:cNvSpPr/>
              <p:nvPr/>
            </p:nvSpPr>
            <p:spPr>
              <a:xfrm>
                <a:off x="4276166" y="1471370"/>
                <a:ext cx="24359" cy="25290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982" extrusionOk="0">
                    <a:moveTo>
                      <a:pt x="291" y="0"/>
                    </a:moveTo>
                    <a:cubicBezTo>
                      <a:pt x="243" y="0"/>
                      <a:pt x="195" y="14"/>
                      <a:pt x="152" y="41"/>
                    </a:cubicBezTo>
                    <a:cubicBezTo>
                      <a:pt x="30" y="121"/>
                      <a:pt x="0" y="285"/>
                      <a:pt x="85" y="403"/>
                    </a:cubicBezTo>
                    <a:cubicBezTo>
                      <a:pt x="380" y="810"/>
                      <a:pt x="706" y="1193"/>
                      <a:pt x="1062" y="1548"/>
                    </a:cubicBezTo>
                    <a:cubicBezTo>
                      <a:pt x="1190" y="1678"/>
                      <a:pt x="1323" y="1801"/>
                      <a:pt x="1459" y="1921"/>
                    </a:cubicBezTo>
                    <a:cubicBezTo>
                      <a:pt x="1507" y="1962"/>
                      <a:pt x="1566" y="1981"/>
                      <a:pt x="1624" y="1981"/>
                    </a:cubicBezTo>
                    <a:cubicBezTo>
                      <a:pt x="1695" y="1981"/>
                      <a:pt x="1766" y="1952"/>
                      <a:pt x="1816" y="1894"/>
                    </a:cubicBezTo>
                    <a:cubicBezTo>
                      <a:pt x="1909" y="1788"/>
                      <a:pt x="1898" y="1628"/>
                      <a:pt x="1794" y="1535"/>
                    </a:cubicBezTo>
                    <a:cubicBezTo>
                      <a:pt x="1665" y="1423"/>
                      <a:pt x="1542" y="1308"/>
                      <a:pt x="1422" y="1188"/>
                    </a:cubicBezTo>
                    <a:cubicBezTo>
                      <a:pt x="1087" y="851"/>
                      <a:pt x="778" y="490"/>
                      <a:pt x="500" y="107"/>
                    </a:cubicBezTo>
                    <a:cubicBezTo>
                      <a:pt x="449" y="38"/>
                      <a:pt x="371" y="0"/>
                      <a:pt x="29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770;p86">
                <a:extLst>
                  <a:ext uri="{FF2B5EF4-FFF2-40B4-BE49-F238E27FC236}">
                    <a16:creationId xmlns:a16="http://schemas.microsoft.com/office/drawing/2014/main" id="{8435AA29-5D43-414F-912C-34C10C64A72C}"/>
                  </a:ext>
                </a:extLst>
              </p:cNvPr>
              <p:cNvSpPr/>
              <p:nvPr/>
            </p:nvSpPr>
            <p:spPr>
              <a:xfrm>
                <a:off x="4330231" y="1513121"/>
                <a:ext cx="21462" cy="10986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861" extrusionOk="0">
                    <a:moveTo>
                      <a:pt x="311" y="0"/>
                    </a:moveTo>
                    <a:cubicBezTo>
                      <a:pt x="211" y="0"/>
                      <a:pt x="116" y="56"/>
                      <a:pt x="69" y="151"/>
                    </a:cubicBezTo>
                    <a:lnTo>
                      <a:pt x="53" y="185"/>
                    </a:lnTo>
                    <a:cubicBezTo>
                      <a:pt x="0" y="292"/>
                      <a:pt x="48" y="423"/>
                      <a:pt x="160" y="468"/>
                    </a:cubicBezTo>
                    <a:cubicBezTo>
                      <a:pt x="533" y="619"/>
                      <a:pt x="916" y="747"/>
                      <a:pt x="1307" y="851"/>
                    </a:cubicBezTo>
                    <a:cubicBezTo>
                      <a:pt x="1331" y="857"/>
                      <a:pt x="1355" y="861"/>
                      <a:pt x="1379" y="861"/>
                    </a:cubicBezTo>
                    <a:cubicBezTo>
                      <a:pt x="1480" y="861"/>
                      <a:pt x="1576" y="806"/>
                      <a:pt x="1618" y="713"/>
                    </a:cubicBezTo>
                    <a:cubicBezTo>
                      <a:pt x="1682" y="569"/>
                      <a:pt x="1602" y="403"/>
                      <a:pt x="1451" y="363"/>
                    </a:cubicBezTo>
                    <a:cubicBezTo>
                      <a:pt x="1097" y="268"/>
                      <a:pt x="751" y="154"/>
                      <a:pt x="412" y="20"/>
                    </a:cubicBezTo>
                    <a:cubicBezTo>
                      <a:pt x="379" y="7"/>
                      <a:pt x="345" y="0"/>
                      <a:pt x="31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771;p86">
                <a:extLst>
                  <a:ext uri="{FF2B5EF4-FFF2-40B4-BE49-F238E27FC236}">
                    <a16:creationId xmlns:a16="http://schemas.microsoft.com/office/drawing/2014/main" id="{FEEA98A6-D469-4B1B-BCCB-0843E9138E50}"/>
                  </a:ext>
                </a:extLst>
              </p:cNvPr>
              <p:cNvSpPr/>
              <p:nvPr/>
            </p:nvSpPr>
            <p:spPr>
              <a:xfrm>
                <a:off x="4302005" y="1497298"/>
                <a:ext cx="25469" cy="17647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383" extrusionOk="0">
                    <a:moveTo>
                      <a:pt x="289" y="1"/>
                    </a:moveTo>
                    <a:cubicBezTo>
                      <a:pt x="212" y="1"/>
                      <a:pt x="136" y="36"/>
                      <a:pt x="86" y="102"/>
                    </a:cubicBezTo>
                    <a:cubicBezTo>
                      <a:pt x="1" y="214"/>
                      <a:pt x="23" y="374"/>
                      <a:pt x="135" y="459"/>
                    </a:cubicBezTo>
                    <a:cubicBezTo>
                      <a:pt x="595" y="800"/>
                      <a:pt x="1082" y="1100"/>
                      <a:pt x="1592" y="1356"/>
                    </a:cubicBezTo>
                    <a:cubicBezTo>
                      <a:pt x="1629" y="1374"/>
                      <a:pt x="1667" y="1382"/>
                      <a:pt x="1705" y="1382"/>
                    </a:cubicBezTo>
                    <a:cubicBezTo>
                      <a:pt x="1799" y="1382"/>
                      <a:pt x="1891" y="1329"/>
                      <a:pt x="1935" y="1239"/>
                    </a:cubicBezTo>
                    <a:cubicBezTo>
                      <a:pt x="1996" y="1113"/>
                      <a:pt x="1943" y="960"/>
                      <a:pt x="1817" y="898"/>
                    </a:cubicBezTo>
                    <a:cubicBezTo>
                      <a:pt x="1336" y="656"/>
                      <a:pt x="875" y="373"/>
                      <a:pt x="443" y="52"/>
                    </a:cubicBezTo>
                    <a:cubicBezTo>
                      <a:pt x="397" y="18"/>
                      <a:pt x="343" y="1"/>
                      <a:pt x="289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6" name="Рисунок 45" descr="Справка со сплошной заливкой">
              <a:extLst>
                <a:ext uri="{FF2B5EF4-FFF2-40B4-BE49-F238E27FC236}">
                  <a16:creationId xmlns:a16="http://schemas.microsoft.com/office/drawing/2014/main" id="{0495F25D-2EF5-41BE-9776-C01CB5A94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13194" y="705232"/>
              <a:ext cx="914400" cy="9144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27007AE-6F4C-45CD-BB7A-62C7DAC3DDAF}"/>
              </a:ext>
            </a:extLst>
          </p:cNvPr>
          <p:cNvSpPr txBox="1"/>
          <p:nvPr/>
        </p:nvSpPr>
        <p:spPr>
          <a:xfrm>
            <a:off x="7578603" y="4696889"/>
            <a:ext cx="1526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Отрывок из к/ф «Незрячая», 2020 г</a:t>
            </a:r>
          </a:p>
        </p:txBody>
      </p:sp>
    </p:spTree>
    <p:extLst>
      <p:ext uri="{BB962C8B-B14F-4D97-AF65-F5344CB8AC3E}">
        <p14:creationId xmlns:p14="http://schemas.microsoft.com/office/powerpoint/2010/main" val="39930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078" y="-4212"/>
            <a:ext cx="4960690" cy="690150"/>
          </a:xfrm>
        </p:spPr>
        <p:txBody>
          <a:bodyPr/>
          <a:lstStyle/>
          <a:p>
            <a:pPr algn="r"/>
            <a:r>
              <a:rPr lang="ru-RU" sz="2800" dirty="0">
                <a:latin typeface="Candara" panose="020E0502030303020204" pitchFamily="34" charset="0"/>
              </a:rPr>
              <a:t>Функции нервной системы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511482" y="179117"/>
            <a:ext cx="456426" cy="323492"/>
          </a:xfrm>
        </p:spPr>
        <p:txBody>
          <a:bodyPr/>
          <a:lstStyle/>
          <a:p>
            <a:r>
              <a:rPr lang="ru-RU" sz="2000" dirty="0"/>
              <a:t>1</a:t>
            </a:r>
          </a:p>
        </p:txBody>
      </p:sp>
      <p:grpSp>
        <p:nvGrpSpPr>
          <p:cNvPr id="5" name="Google Shape;9743;p86">
            <a:extLst>
              <a:ext uri="{FF2B5EF4-FFF2-40B4-BE49-F238E27FC236}">
                <a16:creationId xmlns:a16="http://schemas.microsoft.com/office/drawing/2014/main" id="{10E620E0-594E-43CD-B6FD-857FF6D2FA06}"/>
              </a:ext>
            </a:extLst>
          </p:cNvPr>
          <p:cNvGrpSpPr/>
          <p:nvPr/>
        </p:nvGrpSpPr>
        <p:grpSpPr>
          <a:xfrm>
            <a:off x="313595" y="1169145"/>
            <a:ext cx="2216473" cy="2158446"/>
            <a:chOff x="4250519" y="1191441"/>
            <a:chExt cx="319089" cy="33266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Google Shape;9747;p86">
              <a:extLst>
                <a:ext uri="{FF2B5EF4-FFF2-40B4-BE49-F238E27FC236}">
                  <a16:creationId xmlns:a16="http://schemas.microsoft.com/office/drawing/2014/main" id="{23FE60EB-B860-4F20-BC59-88C5A540F579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9753;p86">
              <a:extLst>
                <a:ext uri="{FF2B5EF4-FFF2-40B4-BE49-F238E27FC236}">
                  <a16:creationId xmlns:a16="http://schemas.microsoft.com/office/drawing/2014/main" id="{30EAFF99-35F5-4985-80CD-3CE3C4B62B24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  <a:grpFill/>
          </p:grpSpPr>
          <p:sp>
            <p:nvSpPr>
              <p:cNvPr id="38" name="Google Shape;9754;p86">
                <a:extLst>
                  <a:ext uri="{FF2B5EF4-FFF2-40B4-BE49-F238E27FC236}">
                    <a16:creationId xmlns:a16="http://schemas.microsoft.com/office/drawing/2014/main" id="{55D2EDC5-1281-4601-9E61-5D4E241178A4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755;p86">
                <a:extLst>
                  <a:ext uri="{FF2B5EF4-FFF2-40B4-BE49-F238E27FC236}">
                    <a16:creationId xmlns:a16="http://schemas.microsoft.com/office/drawing/2014/main" id="{54AEEA15-37C8-4066-BA09-14230F1443EF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756;p86">
                <a:extLst>
                  <a:ext uri="{FF2B5EF4-FFF2-40B4-BE49-F238E27FC236}">
                    <a16:creationId xmlns:a16="http://schemas.microsoft.com/office/drawing/2014/main" id="{008FE31D-E382-4A65-B054-5C7E25B68560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757;p86">
                <a:extLst>
                  <a:ext uri="{FF2B5EF4-FFF2-40B4-BE49-F238E27FC236}">
                    <a16:creationId xmlns:a16="http://schemas.microsoft.com/office/drawing/2014/main" id="{693BD233-DFCA-4825-B702-FE7CD5D2C71F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9768;p86">
              <a:extLst>
                <a:ext uri="{FF2B5EF4-FFF2-40B4-BE49-F238E27FC236}">
                  <a16:creationId xmlns:a16="http://schemas.microsoft.com/office/drawing/2014/main" id="{F59E995E-AB65-4E71-9A5E-E12543B90606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769;p86">
              <a:extLst>
                <a:ext uri="{FF2B5EF4-FFF2-40B4-BE49-F238E27FC236}">
                  <a16:creationId xmlns:a16="http://schemas.microsoft.com/office/drawing/2014/main" id="{4EF75682-6458-4288-92D7-2F30B57C08C4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770;p86">
              <a:extLst>
                <a:ext uri="{FF2B5EF4-FFF2-40B4-BE49-F238E27FC236}">
                  <a16:creationId xmlns:a16="http://schemas.microsoft.com/office/drawing/2014/main" id="{8435AA29-5D43-414F-912C-34C10C64A72C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771;p86">
              <a:extLst>
                <a:ext uri="{FF2B5EF4-FFF2-40B4-BE49-F238E27FC236}">
                  <a16:creationId xmlns:a16="http://schemas.microsoft.com/office/drawing/2014/main" id="{FEEA98A6-D469-4B1B-BCCB-0843E9138E50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C3BB3F8-286A-4DFA-8B91-891DDAE3494D}"/>
              </a:ext>
            </a:extLst>
          </p:cNvPr>
          <p:cNvSpPr txBox="1"/>
          <p:nvPr/>
        </p:nvSpPr>
        <p:spPr>
          <a:xfrm>
            <a:off x="2892029" y="1645573"/>
            <a:ext cx="53042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Ориентация организма во внешней среде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A3A9946C-C722-4EFB-AEE7-9989A57F6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306" y="1851195"/>
            <a:ext cx="914400" cy="9144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81A4717-FA16-436F-B49B-6B44E12A497F}"/>
              </a:ext>
            </a:extLst>
          </p:cNvPr>
          <p:cNvGrpSpPr/>
          <p:nvPr/>
        </p:nvGrpSpPr>
        <p:grpSpPr>
          <a:xfrm>
            <a:off x="-214502" y="-81897"/>
            <a:ext cx="2529465" cy="2550265"/>
            <a:chOff x="3907966" y="283959"/>
            <a:chExt cx="2529465" cy="25502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B94DE28D-0A6C-4567-B800-2BD1328B3928}"/>
                </a:ext>
              </a:extLst>
            </p:cNvPr>
            <p:cNvGrpSpPr/>
            <p:nvPr/>
          </p:nvGrpSpPr>
          <p:grpSpPr>
            <a:xfrm>
              <a:off x="3907966" y="283959"/>
              <a:ext cx="2529465" cy="2550265"/>
              <a:chOff x="1442150" y="-47697"/>
              <a:chExt cx="3659046" cy="365904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6E7981-00A3-4FDF-859A-66EDD3E6DD63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25" name="Рисунок 24" descr="Буфер обмена со сплошной заливкой">
                <a:extLst>
                  <a:ext uri="{FF2B5EF4-FFF2-40B4-BE49-F238E27FC236}">
                    <a16:creationId xmlns:a16="http://schemas.microsoft.com/office/drawing/2014/main" id="{39B8FC4C-FA3A-4849-ABAA-B72025C8D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42150" y="-47697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105751-E817-436B-89F4-FE54BEBEEDBF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45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0"/>
          <p:cNvSpPr txBox="1">
            <a:spLocks noGrp="1"/>
          </p:cNvSpPr>
          <p:nvPr>
            <p:ph type="ctrTitle"/>
          </p:nvPr>
        </p:nvSpPr>
        <p:spPr>
          <a:xfrm>
            <a:off x="697481" y="540602"/>
            <a:ext cx="4705200" cy="32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latin typeface="Candara" panose="020E0502030303020204" pitchFamily="34" charset="0"/>
              </a:rPr>
              <a:t>Нервная система</a:t>
            </a:r>
            <a:br>
              <a:rPr lang="ru-RU" sz="5400" b="1" dirty="0">
                <a:latin typeface="Candara" panose="020E0502030303020204" pitchFamily="34" charset="0"/>
              </a:rPr>
            </a:br>
            <a:br>
              <a:rPr lang="ru-RU" sz="5400" b="1" dirty="0">
                <a:latin typeface="Candara" panose="020E0502030303020204" pitchFamily="34" charset="0"/>
              </a:rPr>
            </a:br>
            <a:r>
              <a:rPr lang="ru-RU" sz="3200" b="1" dirty="0">
                <a:solidFill>
                  <a:schemeClr val="accent1"/>
                </a:solidFill>
                <a:latin typeface="Candara" panose="020E0502030303020204" pitchFamily="34" charset="0"/>
              </a:rPr>
              <a:t>строение и функции</a:t>
            </a:r>
            <a:endParaRPr sz="5400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394" name="Google Shape;394;p40"/>
          <p:cNvSpPr txBox="1">
            <a:spLocks noGrp="1"/>
          </p:cNvSpPr>
          <p:nvPr>
            <p:ph type="subTitle" idx="1"/>
          </p:nvPr>
        </p:nvSpPr>
        <p:spPr>
          <a:xfrm>
            <a:off x="856136" y="4085121"/>
            <a:ext cx="47052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andara" panose="020E0502030303020204" pitchFamily="34" charset="0"/>
              </a:rPr>
              <a:t>урок биологии, 8 класс</a:t>
            </a:r>
            <a:endParaRPr dirty="0">
              <a:latin typeface="Candara" panose="020E0502030303020204" pitchFamily="34" charset="0"/>
            </a:endParaRPr>
          </a:p>
        </p:txBody>
      </p:sp>
      <p:grpSp>
        <p:nvGrpSpPr>
          <p:cNvPr id="395" name="Google Shape;395;p40"/>
          <p:cNvGrpSpPr/>
          <p:nvPr/>
        </p:nvGrpSpPr>
        <p:grpSpPr>
          <a:xfrm>
            <a:off x="4904431" y="862102"/>
            <a:ext cx="623751" cy="310219"/>
            <a:chOff x="5599756" y="1004977"/>
            <a:chExt cx="623751" cy="310219"/>
          </a:xfrm>
        </p:grpSpPr>
        <p:grpSp>
          <p:nvGrpSpPr>
            <p:cNvPr id="396" name="Google Shape;396;p40"/>
            <p:cNvGrpSpPr/>
            <p:nvPr/>
          </p:nvGrpSpPr>
          <p:grpSpPr>
            <a:xfrm rot="5400000">
              <a:off x="6065688" y="1157377"/>
              <a:ext cx="157819" cy="157819"/>
              <a:chOff x="8348825" y="-2237925"/>
              <a:chExt cx="924000" cy="924000"/>
            </a:xfrm>
          </p:grpSpPr>
          <p:sp>
            <p:nvSpPr>
              <p:cNvPr id="397" name="Google Shape;397;p40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0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" name="Google Shape;399;p40"/>
            <p:cNvGrpSpPr/>
            <p:nvPr/>
          </p:nvGrpSpPr>
          <p:grpSpPr>
            <a:xfrm rot="5400000">
              <a:off x="5832722" y="1004977"/>
              <a:ext cx="157819" cy="157819"/>
              <a:chOff x="8348825" y="-2237925"/>
              <a:chExt cx="924000" cy="924000"/>
            </a:xfrm>
          </p:grpSpPr>
          <p:sp>
            <p:nvSpPr>
              <p:cNvPr id="400" name="Google Shape;400;p40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0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2" name="Google Shape;402;p40"/>
            <p:cNvGrpSpPr/>
            <p:nvPr/>
          </p:nvGrpSpPr>
          <p:grpSpPr>
            <a:xfrm rot="5400000">
              <a:off x="5599756" y="1157377"/>
              <a:ext cx="157819" cy="157819"/>
              <a:chOff x="8348825" y="-2237925"/>
              <a:chExt cx="924000" cy="924000"/>
            </a:xfrm>
          </p:grpSpPr>
          <p:sp>
            <p:nvSpPr>
              <p:cNvPr id="403" name="Google Shape;403;p40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40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5" name="Google Shape;405;p40"/>
          <p:cNvGrpSpPr/>
          <p:nvPr/>
        </p:nvGrpSpPr>
        <p:grpSpPr>
          <a:xfrm>
            <a:off x="5123386" y="1627391"/>
            <a:ext cx="2277816" cy="3323642"/>
            <a:chOff x="5715050" y="335662"/>
            <a:chExt cx="2986200" cy="4472177"/>
          </a:xfrm>
        </p:grpSpPr>
        <p:sp>
          <p:nvSpPr>
            <p:cNvPr id="406" name="Google Shape;406;p40"/>
            <p:cNvSpPr/>
            <p:nvPr/>
          </p:nvSpPr>
          <p:spPr>
            <a:xfrm>
              <a:off x="5715050" y="335662"/>
              <a:ext cx="2986200" cy="29862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7" name="Google Shape;407;p40"/>
            <p:cNvGrpSpPr/>
            <p:nvPr/>
          </p:nvGrpSpPr>
          <p:grpSpPr>
            <a:xfrm>
              <a:off x="6346398" y="450944"/>
              <a:ext cx="1723510" cy="4356894"/>
              <a:chOff x="6506513" y="689446"/>
              <a:chExt cx="1446991" cy="3657874"/>
            </a:xfrm>
          </p:grpSpPr>
          <p:sp>
            <p:nvSpPr>
              <p:cNvPr id="408" name="Google Shape;408;p40"/>
              <p:cNvSpPr/>
              <p:nvPr/>
            </p:nvSpPr>
            <p:spPr>
              <a:xfrm rot="5400000">
                <a:off x="6813807" y="1780052"/>
                <a:ext cx="306351" cy="195642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3423" extrusionOk="0">
                    <a:moveTo>
                      <a:pt x="5360" y="2935"/>
                    </a:moveTo>
                    <a:cubicBezTo>
                      <a:pt x="4850" y="2897"/>
                      <a:pt x="4346" y="2821"/>
                      <a:pt x="3854" y="2694"/>
                    </a:cubicBezTo>
                    <a:cubicBezTo>
                      <a:pt x="3396" y="2587"/>
                      <a:pt x="2958" y="2415"/>
                      <a:pt x="2539" y="2216"/>
                    </a:cubicBezTo>
                    <a:cubicBezTo>
                      <a:pt x="2126" y="2012"/>
                      <a:pt x="1743" y="1750"/>
                      <a:pt x="1402" y="1439"/>
                    </a:cubicBezTo>
                    <a:cubicBezTo>
                      <a:pt x="978" y="1043"/>
                      <a:pt x="653" y="552"/>
                      <a:pt x="455" y="8"/>
                    </a:cubicBezTo>
                    <a:cubicBezTo>
                      <a:pt x="277" y="1"/>
                      <a:pt x="115" y="26"/>
                      <a:pt x="1" y="204"/>
                    </a:cubicBezTo>
                    <a:cubicBezTo>
                      <a:pt x="45" y="325"/>
                      <a:pt x="97" y="446"/>
                      <a:pt x="157" y="561"/>
                    </a:cubicBezTo>
                    <a:cubicBezTo>
                      <a:pt x="384" y="1023"/>
                      <a:pt x="691" y="1450"/>
                      <a:pt x="1067" y="1797"/>
                    </a:cubicBezTo>
                    <a:cubicBezTo>
                      <a:pt x="1444" y="2140"/>
                      <a:pt x="1866" y="2430"/>
                      <a:pt x="2322" y="2655"/>
                    </a:cubicBezTo>
                    <a:cubicBezTo>
                      <a:pt x="2777" y="2871"/>
                      <a:pt x="3248" y="3055"/>
                      <a:pt x="3734" y="3168"/>
                    </a:cubicBezTo>
                    <a:cubicBezTo>
                      <a:pt x="4259" y="3304"/>
                      <a:pt x="4794" y="3384"/>
                      <a:pt x="5330" y="3422"/>
                    </a:cubicBezTo>
                    <a:cubicBezTo>
                      <a:pt x="5300" y="3211"/>
                      <a:pt x="5326" y="3047"/>
                      <a:pt x="5360" y="29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0"/>
              <p:cNvSpPr/>
              <p:nvPr/>
            </p:nvSpPr>
            <p:spPr>
              <a:xfrm rot="5400000">
                <a:off x="6769512" y="1767936"/>
                <a:ext cx="314010" cy="222276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3889" extrusionOk="0">
                    <a:moveTo>
                      <a:pt x="3436" y="1090"/>
                    </a:moveTo>
                    <a:cubicBezTo>
                      <a:pt x="2810" y="845"/>
                      <a:pt x="2268" y="495"/>
                      <a:pt x="1882" y="63"/>
                    </a:cubicBezTo>
                    <a:cubicBezTo>
                      <a:pt x="1836" y="0"/>
                      <a:pt x="1689" y="28"/>
                      <a:pt x="1481" y="112"/>
                    </a:cubicBezTo>
                    <a:cubicBezTo>
                      <a:pt x="1219" y="221"/>
                      <a:pt x="969" y="359"/>
                      <a:pt x="737" y="522"/>
                    </a:cubicBezTo>
                    <a:cubicBezTo>
                      <a:pt x="468" y="710"/>
                      <a:pt x="256" y="919"/>
                      <a:pt x="139" y="1120"/>
                    </a:cubicBezTo>
                    <a:cubicBezTo>
                      <a:pt x="22" y="1321"/>
                      <a:pt x="0" y="1508"/>
                      <a:pt x="92" y="1622"/>
                    </a:cubicBezTo>
                    <a:cubicBezTo>
                      <a:pt x="797" y="2418"/>
                      <a:pt x="1685" y="2955"/>
                      <a:pt x="2582" y="3306"/>
                    </a:cubicBezTo>
                    <a:cubicBezTo>
                      <a:pt x="3485" y="3649"/>
                      <a:pt x="4409" y="3821"/>
                      <a:pt x="5318" y="3889"/>
                    </a:cubicBezTo>
                    <a:lnTo>
                      <a:pt x="5493" y="1520"/>
                    </a:lnTo>
                    <a:cubicBezTo>
                      <a:pt x="4771" y="1468"/>
                      <a:pt x="4067" y="1331"/>
                      <a:pt x="3436" y="10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0"/>
              <p:cNvSpPr/>
              <p:nvPr/>
            </p:nvSpPr>
            <p:spPr>
              <a:xfrm rot="5400000">
                <a:off x="6858389" y="1961692"/>
                <a:ext cx="49325" cy="135457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70" extrusionOk="0">
                    <a:moveTo>
                      <a:pt x="543" y="0"/>
                    </a:moveTo>
                    <a:cubicBezTo>
                      <a:pt x="361" y="0"/>
                      <a:pt x="156" y="501"/>
                      <a:pt x="77" y="1149"/>
                    </a:cubicBezTo>
                    <a:cubicBezTo>
                      <a:pt x="0" y="1798"/>
                      <a:pt x="133" y="2358"/>
                      <a:pt x="372" y="2369"/>
                    </a:cubicBezTo>
                    <a:cubicBezTo>
                      <a:pt x="376" y="2369"/>
                      <a:pt x="379" y="2369"/>
                      <a:pt x="382" y="2369"/>
                    </a:cubicBezTo>
                    <a:cubicBezTo>
                      <a:pt x="618" y="2369"/>
                      <a:pt x="823" y="1855"/>
                      <a:pt x="843" y="1208"/>
                    </a:cubicBezTo>
                    <a:cubicBezTo>
                      <a:pt x="862" y="553"/>
                      <a:pt x="731" y="12"/>
                      <a:pt x="547" y="0"/>
                    </a:cubicBezTo>
                    <a:cubicBezTo>
                      <a:pt x="546" y="0"/>
                      <a:pt x="545" y="0"/>
                      <a:pt x="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0"/>
              <p:cNvSpPr/>
              <p:nvPr/>
            </p:nvSpPr>
            <p:spPr>
              <a:xfrm rot="5400000">
                <a:off x="6733219" y="2161334"/>
                <a:ext cx="356018" cy="88476"/>
              </a:xfrm>
              <a:custGeom>
                <a:avLst/>
                <a:gdLst/>
                <a:ahLst/>
                <a:cxnLst/>
                <a:rect l="l" t="t" r="r" b="b"/>
                <a:pathLst>
                  <a:path w="6229" h="1548" extrusionOk="0">
                    <a:moveTo>
                      <a:pt x="4188" y="605"/>
                    </a:moveTo>
                    <a:cubicBezTo>
                      <a:pt x="3264" y="845"/>
                      <a:pt x="2318" y="997"/>
                      <a:pt x="1370" y="1039"/>
                    </a:cubicBezTo>
                    <a:cubicBezTo>
                      <a:pt x="933" y="1059"/>
                      <a:pt x="496" y="1053"/>
                      <a:pt x="61" y="1022"/>
                    </a:cubicBezTo>
                    <a:cubicBezTo>
                      <a:pt x="27" y="1134"/>
                      <a:pt x="1" y="1298"/>
                      <a:pt x="30" y="1510"/>
                    </a:cubicBezTo>
                    <a:cubicBezTo>
                      <a:pt x="483" y="1542"/>
                      <a:pt x="938" y="1548"/>
                      <a:pt x="1390" y="1527"/>
                    </a:cubicBezTo>
                    <a:cubicBezTo>
                      <a:pt x="2378" y="1483"/>
                      <a:pt x="3357" y="1326"/>
                      <a:pt x="4310" y="1079"/>
                    </a:cubicBezTo>
                    <a:cubicBezTo>
                      <a:pt x="4964" y="911"/>
                      <a:pt x="5602" y="695"/>
                      <a:pt x="6229" y="450"/>
                    </a:cubicBezTo>
                    <a:cubicBezTo>
                      <a:pt x="6115" y="294"/>
                      <a:pt x="6060" y="123"/>
                      <a:pt x="6032" y="1"/>
                    </a:cubicBezTo>
                    <a:cubicBezTo>
                      <a:pt x="5428" y="236"/>
                      <a:pt x="4814" y="444"/>
                      <a:pt x="4188" y="6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 rot="5400000">
                <a:off x="6749680" y="2148532"/>
                <a:ext cx="321268" cy="192498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368" extrusionOk="0">
                    <a:moveTo>
                      <a:pt x="4750" y="1"/>
                    </a:moveTo>
                    <a:cubicBezTo>
                      <a:pt x="4035" y="282"/>
                      <a:pt x="3315" y="515"/>
                      <a:pt x="2577" y="684"/>
                    </a:cubicBezTo>
                    <a:cubicBezTo>
                      <a:pt x="1841" y="849"/>
                      <a:pt x="1096" y="957"/>
                      <a:pt x="357" y="990"/>
                    </a:cubicBezTo>
                    <a:cubicBezTo>
                      <a:pt x="256" y="996"/>
                      <a:pt x="169" y="1133"/>
                      <a:pt x="105" y="1351"/>
                    </a:cubicBezTo>
                    <a:cubicBezTo>
                      <a:pt x="42" y="1565"/>
                      <a:pt x="1" y="1861"/>
                      <a:pt x="4" y="2190"/>
                    </a:cubicBezTo>
                    <a:cubicBezTo>
                      <a:pt x="8" y="2518"/>
                      <a:pt x="58" y="2814"/>
                      <a:pt x="142" y="3029"/>
                    </a:cubicBezTo>
                    <a:cubicBezTo>
                      <a:pt x="224" y="3240"/>
                      <a:pt x="340" y="3368"/>
                      <a:pt x="464" y="3362"/>
                    </a:cubicBezTo>
                    <a:cubicBezTo>
                      <a:pt x="1362" y="3321"/>
                      <a:pt x="2245" y="3192"/>
                      <a:pt x="3107" y="2998"/>
                    </a:cubicBezTo>
                    <a:cubicBezTo>
                      <a:pt x="3968" y="2800"/>
                      <a:pt x="4812" y="2527"/>
                      <a:pt x="5621" y="22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 rot="5400000">
                <a:off x="6907256" y="2317540"/>
                <a:ext cx="72244" cy="127398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2229" extrusionOk="0">
                    <a:moveTo>
                      <a:pt x="228" y="0"/>
                    </a:moveTo>
                    <a:cubicBezTo>
                      <a:pt x="212" y="0"/>
                      <a:pt x="197" y="3"/>
                      <a:pt x="184" y="8"/>
                    </a:cubicBezTo>
                    <a:cubicBezTo>
                      <a:pt x="1" y="86"/>
                      <a:pt x="36" y="638"/>
                      <a:pt x="262" y="1252"/>
                    </a:cubicBezTo>
                    <a:cubicBezTo>
                      <a:pt x="470" y="1817"/>
                      <a:pt x="786" y="2229"/>
                      <a:pt x="999" y="2229"/>
                    </a:cubicBezTo>
                    <a:cubicBezTo>
                      <a:pt x="1019" y="2229"/>
                      <a:pt x="1037" y="2225"/>
                      <a:pt x="1055" y="2218"/>
                    </a:cubicBezTo>
                    <a:cubicBezTo>
                      <a:pt x="1264" y="2134"/>
                      <a:pt x="1228" y="1575"/>
                      <a:pt x="975" y="970"/>
                    </a:cubicBezTo>
                    <a:cubicBezTo>
                      <a:pt x="740" y="411"/>
                      <a:pt x="420" y="0"/>
                      <a:pt x="2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 rot="5400000">
                <a:off x="6860046" y="2442081"/>
                <a:ext cx="331556" cy="192041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3360" extrusionOk="0">
                    <a:moveTo>
                      <a:pt x="3430" y="1258"/>
                    </a:moveTo>
                    <a:cubicBezTo>
                      <a:pt x="2590" y="1732"/>
                      <a:pt x="1734" y="2173"/>
                      <a:pt x="856" y="2559"/>
                    </a:cubicBezTo>
                    <a:cubicBezTo>
                      <a:pt x="573" y="2682"/>
                      <a:pt x="287" y="2799"/>
                      <a:pt x="0" y="2912"/>
                    </a:cubicBezTo>
                    <a:cubicBezTo>
                      <a:pt x="28" y="3033"/>
                      <a:pt x="83" y="3205"/>
                      <a:pt x="197" y="3360"/>
                    </a:cubicBezTo>
                    <a:cubicBezTo>
                      <a:pt x="485" y="3246"/>
                      <a:pt x="772" y="3130"/>
                      <a:pt x="1053" y="3006"/>
                    </a:cubicBezTo>
                    <a:cubicBezTo>
                      <a:pt x="1950" y="2612"/>
                      <a:pt x="2820" y="2164"/>
                      <a:pt x="3669" y="1684"/>
                    </a:cubicBezTo>
                    <a:cubicBezTo>
                      <a:pt x="4390" y="1279"/>
                      <a:pt x="5097" y="855"/>
                      <a:pt x="5800" y="427"/>
                    </a:cubicBezTo>
                    <a:cubicBezTo>
                      <a:pt x="5639" y="264"/>
                      <a:pt x="5582" y="104"/>
                      <a:pt x="5561" y="1"/>
                    </a:cubicBezTo>
                    <a:cubicBezTo>
                      <a:pt x="4854" y="431"/>
                      <a:pt x="4148" y="855"/>
                      <a:pt x="3430" y="12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0"/>
              <p:cNvSpPr/>
              <p:nvPr/>
            </p:nvSpPr>
            <p:spPr>
              <a:xfrm rot="5400000">
                <a:off x="6876592" y="2441195"/>
                <a:ext cx="320640" cy="260970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566" extrusionOk="0">
                    <a:moveTo>
                      <a:pt x="4378" y="0"/>
                    </a:moveTo>
                    <a:cubicBezTo>
                      <a:pt x="2986" y="848"/>
                      <a:pt x="1610" y="1654"/>
                      <a:pt x="193" y="2314"/>
                    </a:cubicBezTo>
                    <a:cubicBezTo>
                      <a:pt x="0" y="2401"/>
                      <a:pt x="58" y="2958"/>
                      <a:pt x="321" y="3558"/>
                    </a:cubicBezTo>
                    <a:cubicBezTo>
                      <a:pt x="586" y="4157"/>
                      <a:pt x="976" y="4565"/>
                      <a:pt x="1192" y="4467"/>
                    </a:cubicBezTo>
                    <a:cubicBezTo>
                      <a:pt x="2749" y="3743"/>
                      <a:pt x="4203" y="2885"/>
                      <a:pt x="5610" y="20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0"/>
              <p:cNvSpPr/>
              <p:nvPr/>
            </p:nvSpPr>
            <p:spPr>
              <a:xfrm rot="5400000">
                <a:off x="7063746" y="2637723"/>
                <a:ext cx="91277" cy="11831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070" extrusionOk="0">
                    <a:moveTo>
                      <a:pt x="255" y="1"/>
                    </a:moveTo>
                    <a:cubicBezTo>
                      <a:pt x="227" y="1"/>
                      <a:pt x="202" y="7"/>
                      <a:pt x="181" y="20"/>
                    </a:cubicBezTo>
                    <a:cubicBezTo>
                      <a:pt x="0" y="129"/>
                      <a:pt x="130" y="672"/>
                      <a:pt x="469" y="1233"/>
                    </a:cubicBezTo>
                    <a:cubicBezTo>
                      <a:pt x="766" y="1727"/>
                      <a:pt x="1130" y="2069"/>
                      <a:pt x="1337" y="2069"/>
                    </a:cubicBezTo>
                    <a:cubicBezTo>
                      <a:pt x="1366" y="2069"/>
                      <a:pt x="1391" y="2063"/>
                      <a:pt x="1413" y="2050"/>
                    </a:cubicBezTo>
                    <a:cubicBezTo>
                      <a:pt x="1597" y="1938"/>
                      <a:pt x="1465" y="1395"/>
                      <a:pt x="1125" y="836"/>
                    </a:cubicBezTo>
                    <a:cubicBezTo>
                      <a:pt x="825" y="342"/>
                      <a:pt x="460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0"/>
              <p:cNvSpPr/>
              <p:nvPr/>
            </p:nvSpPr>
            <p:spPr>
              <a:xfrm rot="5400000">
                <a:off x="7034939" y="2752548"/>
                <a:ext cx="320697" cy="19592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3428" extrusionOk="0">
                    <a:moveTo>
                      <a:pt x="2869" y="1289"/>
                    </a:moveTo>
                    <a:cubicBezTo>
                      <a:pt x="1897" y="1840"/>
                      <a:pt x="948" y="2425"/>
                      <a:pt x="0" y="3000"/>
                    </a:cubicBezTo>
                    <a:cubicBezTo>
                      <a:pt x="21" y="3103"/>
                      <a:pt x="78" y="3264"/>
                      <a:pt x="239" y="3427"/>
                    </a:cubicBezTo>
                    <a:cubicBezTo>
                      <a:pt x="1196" y="2847"/>
                      <a:pt x="2144" y="2262"/>
                      <a:pt x="3110" y="1715"/>
                    </a:cubicBezTo>
                    <a:cubicBezTo>
                      <a:pt x="3923" y="1257"/>
                      <a:pt x="4754" y="827"/>
                      <a:pt x="5611" y="468"/>
                    </a:cubicBezTo>
                    <a:cubicBezTo>
                      <a:pt x="5513" y="330"/>
                      <a:pt x="5460" y="168"/>
                      <a:pt x="5458" y="0"/>
                    </a:cubicBezTo>
                    <a:cubicBezTo>
                      <a:pt x="4565" y="373"/>
                      <a:pt x="3704" y="819"/>
                      <a:pt x="2869" y="12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0"/>
              <p:cNvSpPr/>
              <p:nvPr/>
            </p:nvSpPr>
            <p:spPr>
              <a:xfrm rot="5400000">
                <a:off x="7054315" y="2746261"/>
                <a:ext cx="320068" cy="259541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4541" extrusionOk="0">
                    <a:moveTo>
                      <a:pt x="4687" y="1"/>
                    </a:moveTo>
                    <a:cubicBezTo>
                      <a:pt x="3875" y="333"/>
                      <a:pt x="3110" y="727"/>
                      <a:pt x="2365" y="1132"/>
                    </a:cubicBezTo>
                    <a:cubicBezTo>
                      <a:pt x="1620" y="1538"/>
                      <a:pt x="900" y="1967"/>
                      <a:pt x="195" y="2394"/>
                    </a:cubicBezTo>
                    <a:cubicBezTo>
                      <a:pt x="1" y="2511"/>
                      <a:pt x="120" y="3060"/>
                      <a:pt x="461" y="3621"/>
                    </a:cubicBezTo>
                    <a:cubicBezTo>
                      <a:pt x="803" y="4180"/>
                      <a:pt x="1234" y="4541"/>
                      <a:pt x="1424" y="4426"/>
                    </a:cubicBezTo>
                    <a:cubicBezTo>
                      <a:pt x="2120" y="4004"/>
                      <a:pt x="2810" y="3592"/>
                      <a:pt x="3504" y="3215"/>
                    </a:cubicBezTo>
                    <a:cubicBezTo>
                      <a:pt x="4197" y="2838"/>
                      <a:pt x="4893" y="2482"/>
                      <a:pt x="5599" y="21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0"/>
              <p:cNvSpPr/>
              <p:nvPr/>
            </p:nvSpPr>
            <p:spPr>
              <a:xfrm rot="5400000">
                <a:off x="7244327" y="2945818"/>
                <a:ext cx="74416" cy="12654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214" extrusionOk="0">
                    <a:moveTo>
                      <a:pt x="270" y="0"/>
                    </a:moveTo>
                    <a:cubicBezTo>
                      <a:pt x="249" y="0"/>
                      <a:pt x="229" y="4"/>
                      <a:pt x="210" y="13"/>
                    </a:cubicBezTo>
                    <a:cubicBezTo>
                      <a:pt x="0" y="104"/>
                      <a:pt x="48" y="662"/>
                      <a:pt x="314" y="1261"/>
                    </a:cubicBezTo>
                    <a:cubicBezTo>
                      <a:pt x="559" y="1812"/>
                      <a:pt x="885" y="2214"/>
                      <a:pt x="1076" y="2214"/>
                    </a:cubicBezTo>
                    <a:cubicBezTo>
                      <a:pt x="1092" y="2214"/>
                      <a:pt x="1108" y="2211"/>
                      <a:pt x="1122" y="2205"/>
                    </a:cubicBezTo>
                    <a:cubicBezTo>
                      <a:pt x="1301" y="2124"/>
                      <a:pt x="1257" y="1580"/>
                      <a:pt x="1022" y="966"/>
                    </a:cubicBezTo>
                    <a:cubicBezTo>
                      <a:pt x="809" y="411"/>
                      <a:pt x="484" y="0"/>
                      <a:pt x="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0"/>
              <p:cNvSpPr/>
              <p:nvPr/>
            </p:nvSpPr>
            <p:spPr>
              <a:xfrm rot="5400000">
                <a:off x="7131417" y="3137202"/>
                <a:ext cx="360248" cy="89962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1574" extrusionOk="0">
                    <a:moveTo>
                      <a:pt x="6302" y="152"/>
                    </a:moveTo>
                    <a:cubicBezTo>
                      <a:pt x="5162" y="0"/>
                      <a:pt x="4000" y="19"/>
                      <a:pt x="2869" y="232"/>
                    </a:cubicBezTo>
                    <a:cubicBezTo>
                      <a:pt x="1876" y="412"/>
                      <a:pt x="921" y="722"/>
                      <a:pt x="1" y="1107"/>
                    </a:cubicBezTo>
                    <a:cubicBezTo>
                      <a:pt x="3" y="1274"/>
                      <a:pt x="56" y="1437"/>
                      <a:pt x="154" y="1574"/>
                    </a:cubicBezTo>
                    <a:cubicBezTo>
                      <a:pt x="1060" y="1191"/>
                      <a:pt x="1993" y="887"/>
                      <a:pt x="2956" y="712"/>
                    </a:cubicBezTo>
                    <a:cubicBezTo>
                      <a:pt x="4038" y="512"/>
                      <a:pt x="5145" y="491"/>
                      <a:pt x="6233" y="636"/>
                    </a:cubicBezTo>
                    <a:cubicBezTo>
                      <a:pt x="6198" y="368"/>
                      <a:pt x="6257" y="220"/>
                      <a:pt x="6302" y="1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0"/>
              <p:cNvSpPr/>
              <p:nvPr/>
            </p:nvSpPr>
            <p:spPr>
              <a:xfrm rot="5400000">
                <a:off x="7163766" y="3122913"/>
                <a:ext cx="321154" cy="16952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2966" extrusionOk="0">
                    <a:moveTo>
                      <a:pt x="2890" y="84"/>
                    </a:moveTo>
                    <a:cubicBezTo>
                      <a:pt x="1982" y="165"/>
                      <a:pt x="1098" y="376"/>
                      <a:pt x="250" y="641"/>
                    </a:cubicBezTo>
                    <a:cubicBezTo>
                      <a:pt x="14" y="717"/>
                      <a:pt x="0" y="1279"/>
                      <a:pt x="221" y="1897"/>
                    </a:cubicBezTo>
                    <a:cubicBezTo>
                      <a:pt x="441" y="2515"/>
                      <a:pt x="775" y="2965"/>
                      <a:pt x="967" y="2904"/>
                    </a:cubicBezTo>
                    <a:cubicBezTo>
                      <a:pt x="1680" y="2682"/>
                      <a:pt x="2400" y="2508"/>
                      <a:pt x="3125" y="2447"/>
                    </a:cubicBezTo>
                    <a:cubicBezTo>
                      <a:pt x="3850" y="2381"/>
                      <a:pt x="4578" y="2387"/>
                      <a:pt x="5302" y="2483"/>
                    </a:cubicBezTo>
                    <a:lnTo>
                      <a:pt x="5619" y="129"/>
                    </a:lnTo>
                    <a:cubicBezTo>
                      <a:pt x="4717" y="10"/>
                      <a:pt x="3797" y="0"/>
                      <a:pt x="2890" y="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0"/>
              <p:cNvSpPr/>
              <p:nvPr/>
            </p:nvSpPr>
            <p:spPr>
              <a:xfrm rot="5400000">
                <a:off x="7307683" y="3293293"/>
                <a:ext cx="53440" cy="13465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2356" extrusionOk="0">
                    <a:moveTo>
                      <a:pt x="583" y="1"/>
                    </a:moveTo>
                    <a:cubicBezTo>
                      <a:pt x="351" y="1"/>
                      <a:pt x="119" y="502"/>
                      <a:pt x="61" y="1138"/>
                    </a:cubicBezTo>
                    <a:cubicBezTo>
                      <a:pt x="1" y="1792"/>
                      <a:pt x="100" y="2336"/>
                      <a:pt x="284" y="2354"/>
                    </a:cubicBezTo>
                    <a:cubicBezTo>
                      <a:pt x="289" y="2355"/>
                      <a:pt x="293" y="2355"/>
                      <a:pt x="297" y="2355"/>
                    </a:cubicBezTo>
                    <a:cubicBezTo>
                      <a:pt x="479" y="2355"/>
                      <a:pt x="710" y="1874"/>
                      <a:pt x="821" y="1240"/>
                    </a:cubicBezTo>
                    <a:cubicBezTo>
                      <a:pt x="934" y="597"/>
                      <a:pt x="838" y="32"/>
                      <a:pt x="601" y="2"/>
                    </a:cubicBezTo>
                    <a:cubicBezTo>
                      <a:pt x="595" y="1"/>
                      <a:pt x="589" y="1"/>
                      <a:pt x="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40"/>
              <p:cNvSpPr/>
              <p:nvPr/>
            </p:nvSpPr>
            <p:spPr>
              <a:xfrm rot="5400000">
                <a:off x="7343089" y="1585182"/>
                <a:ext cx="278002" cy="481131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8418" extrusionOk="0">
                    <a:moveTo>
                      <a:pt x="4231" y="2399"/>
                    </a:moveTo>
                    <a:cubicBezTo>
                      <a:pt x="4079" y="2826"/>
                      <a:pt x="3854" y="3222"/>
                      <a:pt x="3564" y="3570"/>
                    </a:cubicBezTo>
                    <a:cubicBezTo>
                      <a:pt x="3573" y="3437"/>
                      <a:pt x="3568" y="3305"/>
                      <a:pt x="3549" y="3173"/>
                    </a:cubicBezTo>
                    <a:cubicBezTo>
                      <a:pt x="3483" y="2729"/>
                      <a:pt x="3244" y="2330"/>
                      <a:pt x="2887" y="2059"/>
                    </a:cubicBezTo>
                    <a:cubicBezTo>
                      <a:pt x="2543" y="1798"/>
                      <a:pt x="2086" y="1669"/>
                      <a:pt x="1668" y="1781"/>
                    </a:cubicBezTo>
                    <a:cubicBezTo>
                      <a:pt x="1461" y="1836"/>
                      <a:pt x="1269" y="1963"/>
                      <a:pt x="1157" y="2142"/>
                    </a:cubicBezTo>
                    <a:cubicBezTo>
                      <a:pt x="1044" y="2318"/>
                      <a:pt x="996" y="2538"/>
                      <a:pt x="1052" y="2735"/>
                    </a:cubicBezTo>
                    <a:cubicBezTo>
                      <a:pt x="1014" y="2533"/>
                      <a:pt x="1082" y="2328"/>
                      <a:pt x="1204" y="2175"/>
                    </a:cubicBezTo>
                    <a:cubicBezTo>
                      <a:pt x="1324" y="2018"/>
                      <a:pt x="1505" y="1924"/>
                      <a:pt x="1694" y="1891"/>
                    </a:cubicBezTo>
                    <a:cubicBezTo>
                      <a:pt x="2076" y="1825"/>
                      <a:pt x="2469" y="1981"/>
                      <a:pt x="2744" y="2234"/>
                    </a:cubicBezTo>
                    <a:cubicBezTo>
                      <a:pt x="3024" y="2489"/>
                      <a:pt x="3195" y="2846"/>
                      <a:pt x="3213" y="3210"/>
                    </a:cubicBezTo>
                    <a:cubicBezTo>
                      <a:pt x="3233" y="3559"/>
                      <a:pt x="3129" y="3913"/>
                      <a:pt x="2929" y="4177"/>
                    </a:cubicBezTo>
                    <a:cubicBezTo>
                      <a:pt x="2894" y="4203"/>
                      <a:pt x="2860" y="4231"/>
                      <a:pt x="2824" y="4256"/>
                    </a:cubicBezTo>
                    <a:cubicBezTo>
                      <a:pt x="2501" y="4483"/>
                      <a:pt x="2138" y="4676"/>
                      <a:pt x="1782" y="4926"/>
                    </a:cubicBezTo>
                    <a:cubicBezTo>
                      <a:pt x="1415" y="5181"/>
                      <a:pt x="1094" y="5496"/>
                      <a:pt x="830" y="5858"/>
                    </a:cubicBezTo>
                    <a:cubicBezTo>
                      <a:pt x="303" y="6583"/>
                      <a:pt x="0" y="7486"/>
                      <a:pt x="19" y="8417"/>
                    </a:cubicBezTo>
                    <a:lnTo>
                      <a:pt x="922" y="8360"/>
                    </a:lnTo>
                    <a:cubicBezTo>
                      <a:pt x="840" y="7644"/>
                      <a:pt x="1010" y="6879"/>
                      <a:pt x="1394" y="6235"/>
                    </a:cubicBezTo>
                    <a:cubicBezTo>
                      <a:pt x="1583" y="5919"/>
                      <a:pt x="1822" y="5637"/>
                      <a:pt x="2101" y="5398"/>
                    </a:cubicBezTo>
                    <a:lnTo>
                      <a:pt x="2101" y="5399"/>
                    </a:lnTo>
                    <a:cubicBezTo>
                      <a:pt x="2616" y="5011"/>
                      <a:pt x="3446" y="5004"/>
                      <a:pt x="3999" y="5434"/>
                    </a:cubicBezTo>
                    <a:cubicBezTo>
                      <a:pt x="4552" y="5860"/>
                      <a:pt x="4795" y="6703"/>
                      <a:pt x="4512" y="7402"/>
                    </a:cubicBezTo>
                    <a:cubicBezTo>
                      <a:pt x="4863" y="6735"/>
                      <a:pt x="4731" y="5822"/>
                      <a:pt x="4146" y="5263"/>
                    </a:cubicBezTo>
                    <a:cubicBezTo>
                      <a:pt x="3855" y="4985"/>
                      <a:pt x="3463" y="4816"/>
                      <a:pt x="3058" y="4770"/>
                    </a:cubicBezTo>
                    <a:cubicBezTo>
                      <a:pt x="3012" y="4766"/>
                      <a:pt x="2965" y="4762"/>
                      <a:pt x="2919" y="4760"/>
                    </a:cubicBezTo>
                    <a:cubicBezTo>
                      <a:pt x="2980" y="4712"/>
                      <a:pt x="3040" y="4665"/>
                      <a:pt x="3100" y="4614"/>
                    </a:cubicBezTo>
                    <a:cubicBezTo>
                      <a:pt x="3155" y="4568"/>
                      <a:pt x="3206" y="4520"/>
                      <a:pt x="3258" y="4472"/>
                    </a:cubicBezTo>
                    <a:lnTo>
                      <a:pt x="3268" y="4479"/>
                    </a:lnTo>
                    <a:cubicBezTo>
                      <a:pt x="3276" y="4467"/>
                      <a:pt x="3283" y="4454"/>
                      <a:pt x="3291" y="4441"/>
                    </a:cubicBezTo>
                    <a:cubicBezTo>
                      <a:pt x="3858" y="3901"/>
                      <a:pt x="4263" y="3207"/>
                      <a:pt x="4449" y="2465"/>
                    </a:cubicBezTo>
                    <a:cubicBezTo>
                      <a:pt x="4653" y="1646"/>
                      <a:pt x="4597" y="784"/>
                      <a:pt x="4286" y="0"/>
                    </a:cubicBezTo>
                    <a:cubicBezTo>
                      <a:pt x="4521" y="791"/>
                      <a:pt x="4497" y="1644"/>
                      <a:pt x="4231" y="2399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40"/>
              <p:cNvSpPr/>
              <p:nvPr/>
            </p:nvSpPr>
            <p:spPr>
              <a:xfrm rot="5400000">
                <a:off x="7578967" y="1307008"/>
                <a:ext cx="287432" cy="461641"/>
              </a:xfrm>
              <a:custGeom>
                <a:avLst/>
                <a:gdLst/>
                <a:ahLst/>
                <a:cxnLst/>
                <a:rect l="l" t="t" r="r" b="b"/>
                <a:pathLst>
                  <a:path w="5029" h="8077" extrusionOk="0">
                    <a:moveTo>
                      <a:pt x="2653" y="503"/>
                    </a:moveTo>
                    <a:cubicBezTo>
                      <a:pt x="2356" y="760"/>
                      <a:pt x="2133" y="1091"/>
                      <a:pt x="2008" y="1462"/>
                    </a:cubicBezTo>
                    <a:cubicBezTo>
                      <a:pt x="1879" y="1838"/>
                      <a:pt x="1851" y="2241"/>
                      <a:pt x="1927" y="2632"/>
                    </a:cubicBezTo>
                    <a:cubicBezTo>
                      <a:pt x="1935" y="2672"/>
                      <a:pt x="1944" y="2712"/>
                      <a:pt x="1953" y="2752"/>
                    </a:cubicBezTo>
                    <a:cubicBezTo>
                      <a:pt x="1877" y="2712"/>
                      <a:pt x="1807" y="2661"/>
                      <a:pt x="1744" y="2602"/>
                    </a:cubicBezTo>
                    <a:cubicBezTo>
                      <a:pt x="1620" y="2488"/>
                      <a:pt x="1518" y="2353"/>
                      <a:pt x="1441" y="2205"/>
                    </a:cubicBezTo>
                    <a:cubicBezTo>
                      <a:pt x="1277" y="1892"/>
                      <a:pt x="1222" y="1532"/>
                      <a:pt x="1287" y="1185"/>
                    </a:cubicBezTo>
                    <a:cubicBezTo>
                      <a:pt x="1163" y="1523"/>
                      <a:pt x="1158" y="1913"/>
                      <a:pt x="1278" y="2273"/>
                    </a:cubicBezTo>
                    <a:cubicBezTo>
                      <a:pt x="1338" y="2457"/>
                      <a:pt x="1430" y="2628"/>
                      <a:pt x="1549" y="2780"/>
                    </a:cubicBezTo>
                    <a:cubicBezTo>
                      <a:pt x="1572" y="2809"/>
                      <a:pt x="1597" y="2839"/>
                      <a:pt x="1622" y="2867"/>
                    </a:cubicBezTo>
                    <a:cubicBezTo>
                      <a:pt x="1487" y="2825"/>
                      <a:pt x="1346" y="2804"/>
                      <a:pt x="1204" y="2801"/>
                    </a:cubicBezTo>
                    <a:cubicBezTo>
                      <a:pt x="725" y="2799"/>
                      <a:pt x="268" y="3037"/>
                      <a:pt x="1" y="3409"/>
                    </a:cubicBezTo>
                    <a:cubicBezTo>
                      <a:pt x="298" y="3061"/>
                      <a:pt x="762" y="2877"/>
                      <a:pt x="1198" y="2917"/>
                    </a:cubicBezTo>
                    <a:cubicBezTo>
                      <a:pt x="1607" y="2955"/>
                      <a:pt x="1983" y="3188"/>
                      <a:pt x="2201" y="3515"/>
                    </a:cubicBezTo>
                    <a:cubicBezTo>
                      <a:pt x="2230" y="3589"/>
                      <a:pt x="2258" y="3662"/>
                      <a:pt x="2286" y="3736"/>
                    </a:cubicBezTo>
                    <a:cubicBezTo>
                      <a:pt x="2421" y="4088"/>
                      <a:pt x="2551" y="4438"/>
                      <a:pt x="2573" y="4786"/>
                    </a:cubicBezTo>
                    <a:cubicBezTo>
                      <a:pt x="2582" y="4872"/>
                      <a:pt x="2577" y="4957"/>
                      <a:pt x="2574" y="5042"/>
                    </a:cubicBezTo>
                    <a:cubicBezTo>
                      <a:pt x="2562" y="5125"/>
                      <a:pt x="2554" y="5209"/>
                      <a:pt x="2530" y="5289"/>
                    </a:cubicBezTo>
                    <a:cubicBezTo>
                      <a:pt x="2486" y="5451"/>
                      <a:pt x="2413" y="5610"/>
                      <a:pt x="2326" y="5767"/>
                    </a:cubicBezTo>
                    <a:cubicBezTo>
                      <a:pt x="2152" y="6082"/>
                      <a:pt x="1913" y="6384"/>
                      <a:pt x="1736" y="6765"/>
                    </a:cubicBezTo>
                    <a:cubicBezTo>
                      <a:pt x="1650" y="6953"/>
                      <a:pt x="1578" y="7156"/>
                      <a:pt x="1547" y="7379"/>
                    </a:cubicBezTo>
                    <a:cubicBezTo>
                      <a:pt x="1510" y="7614"/>
                      <a:pt x="1534" y="7853"/>
                      <a:pt x="1616" y="8076"/>
                    </a:cubicBezTo>
                    <a:lnTo>
                      <a:pt x="2138" y="7862"/>
                    </a:lnTo>
                    <a:cubicBezTo>
                      <a:pt x="2020" y="7617"/>
                      <a:pt x="2062" y="7280"/>
                      <a:pt x="2189" y="6959"/>
                    </a:cubicBezTo>
                    <a:cubicBezTo>
                      <a:pt x="2311" y="6638"/>
                      <a:pt x="2527" y="6322"/>
                      <a:pt x="2700" y="5961"/>
                    </a:cubicBezTo>
                    <a:cubicBezTo>
                      <a:pt x="2783" y="5794"/>
                      <a:pt x="2847" y="5619"/>
                      <a:pt x="2892" y="5439"/>
                    </a:cubicBezTo>
                    <a:cubicBezTo>
                      <a:pt x="3032" y="5236"/>
                      <a:pt x="3217" y="5069"/>
                      <a:pt x="3433" y="4952"/>
                    </a:cubicBezTo>
                    <a:cubicBezTo>
                      <a:pt x="3567" y="4879"/>
                      <a:pt x="3710" y="4830"/>
                      <a:pt x="3864" y="4791"/>
                    </a:cubicBezTo>
                    <a:cubicBezTo>
                      <a:pt x="4020" y="4753"/>
                      <a:pt x="4180" y="4715"/>
                      <a:pt x="4333" y="4644"/>
                    </a:cubicBezTo>
                    <a:cubicBezTo>
                      <a:pt x="4484" y="4571"/>
                      <a:pt x="4616" y="4466"/>
                      <a:pt x="4721" y="4335"/>
                    </a:cubicBezTo>
                    <a:cubicBezTo>
                      <a:pt x="4931" y="4080"/>
                      <a:pt x="5028" y="3740"/>
                      <a:pt x="4975" y="3422"/>
                    </a:cubicBezTo>
                    <a:cubicBezTo>
                      <a:pt x="5004" y="3743"/>
                      <a:pt x="4883" y="4064"/>
                      <a:pt x="4669" y="4289"/>
                    </a:cubicBezTo>
                    <a:cubicBezTo>
                      <a:pt x="4563" y="4402"/>
                      <a:pt x="4434" y="4489"/>
                      <a:pt x="4291" y="4546"/>
                    </a:cubicBezTo>
                    <a:cubicBezTo>
                      <a:pt x="4148" y="4602"/>
                      <a:pt x="3992" y="4626"/>
                      <a:pt x="3834" y="4654"/>
                    </a:cubicBezTo>
                    <a:cubicBezTo>
                      <a:pt x="3675" y="4682"/>
                      <a:pt x="3507" y="4723"/>
                      <a:pt x="3355" y="4795"/>
                    </a:cubicBezTo>
                    <a:cubicBezTo>
                      <a:pt x="3206" y="4862"/>
                      <a:pt x="3067" y="4950"/>
                      <a:pt x="2942" y="5056"/>
                    </a:cubicBezTo>
                    <a:cubicBezTo>
                      <a:pt x="2941" y="4952"/>
                      <a:pt x="2940" y="4849"/>
                      <a:pt x="2923" y="4748"/>
                    </a:cubicBezTo>
                    <a:cubicBezTo>
                      <a:pt x="2867" y="4335"/>
                      <a:pt x="2702" y="3972"/>
                      <a:pt x="2545" y="3625"/>
                    </a:cubicBezTo>
                    <a:cubicBezTo>
                      <a:pt x="2419" y="3354"/>
                      <a:pt x="2293" y="3088"/>
                      <a:pt x="2201" y="2815"/>
                    </a:cubicBezTo>
                    <a:cubicBezTo>
                      <a:pt x="2247" y="2652"/>
                      <a:pt x="2316" y="2496"/>
                      <a:pt x="2405" y="2352"/>
                    </a:cubicBezTo>
                    <a:cubicBezTo>
                      <a:pt x="2517" y="2172"/>
                      <a:pt x="2672" y="2023"/>
                      <a:pt x="2856" y="1920"/>
                    </a:cubicBezTo>
                    <a:cubicBezTo>
                      <a:pt x="3041" y="1818"/>
                      <a:pt x="3257" y="1769"/>
                      <a:pt x="3470" y="1807"/>
                    </a:cubicBezTo>
                    <a:cubicBezTo>
                      <a:pt x="3682" y="1844"/>
                      <a:pt x="3884" y="1960"/>
                      <a:pt x="4005" y="2145"/>
                    </a:cubicBezTo>
                    <a:cubicBezTo>
                      <a:pt x="3897" y="1951"/>
                      <a:pt x="3698" y="1815"/>
                      <a:pt x="3480" y="1760"/>
                    </a:cubicBezTo>
                    <a:cubicBezTo>
                      <a:pt x="3260" y="1703"/>
                      <a:pt x="3020" y="1740"/>
                      <a:pt x="2814" y="1835"/>
                    </a:cubicBezTo>
                    <a:cubicBezTo>
                      <a:pt x="2606" y="1931"/>
                      <a:pt x="2425" y="2087"/>
                      <a:pt x="2289" y="2271"/>
                    </a:cubicBezTo>
                    <a:cubicBezTo>
                      <a:pt x="2225" y="2358"/>
                      <a:pt x="2170" y="2450"/>
                      <a:pt x="2122" y="2546"/>
                    </a:cubicBezTo>
                    <a:cubicBezTo>
                      <a:pt x="1953" y="1827"/>
                      <a:pt x="2171" y="1071"/>
                      <a:pt x="2698" y="553"/>
                    </a:cubicBezTo>
                    <a:cubicBezTo>
                      <a:pt x="2969" y="288"/>
                      <a:pt x="3304" y="97"/>
                      <a:pt x="3671" y="1"/>
                    </a:cubicBezTo>
                    <a:cubicBezTo>
                      <a:pt x="3294" y="77"/>
                      <a:pt x="2943" y="250"/>
                      <a:pt x="2653" y="503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40"/>
              <p:cNvSpPr/>
              <p:nvPr/>
            </p:nvSpPr>
            <p:spPr>
              <a:xfrm rot="5400000">
                <a:off x="7334915" y="771406"/>
                <a:ext cx="639679" cy="475758"/>
              </a:xfrm>
              <a:custGeom>
                <a:avLst/>
                <a:gdLst/>
                <a:ahLst/>
                <a:cxnLst/>
                <a:rect l="l" t="t" r="r" b="b"/>
                <a:pathLst>
                  <a:path w="11192" h="8324" extrusionOk="0">
                    <a:moveTo>
                      <a:pt x="9209" y="1375"/>
                    </a:moveTo>
                    <a:cubicBezTo>
                      <a:pt x="9120" y="1562"/>
                      <a:pt x="8997" y="1730"/>
                      <a:pt x="8845" y="1869"/>
                    </a:cubicBezTo>
                    <a:cubicBezTo>
                      <a:pt x="8541" y="2151"/>
                      <a:pt x="8163" y="2338"/>
                      <a:pt x="7826" y="2607"/>
                    </a:cubicBezTo>
                    <a:cubicBezTo>
                      <a:pt x="7479" y="2879"/>
                      <a:pt x="7224" y="3252"/>
                      <a:pt x="7094" y="3674"/>
                    </a:cubicBezTo>
                    <a:cubicBezTo>
                      <a:pt x="6986" y="4018"/>
                      <a:pt x="6963" y="4383"/>
                      <a:pt x="7024" y="4738"/>
                    </a:cubicBezTo>
                    <a:cubicBezTo>
                      <a:pt x="6994" y="4738"/>
                      <a:pt x="6965" y="4738"/>
                      <a:pt x="6935" y="4737"/>
                    </a:cubicBezTo>
                    <a:cubicBezTo>
                      <a:pt x="6538" y="4561"/>
                      <a:pt x="6188" y="4262"/>
                      <a:pt x="5925" y="3896"/>
                    </a:cubicBezTo>
                    <a:cubicBezTo>
                      <a:pt x="5618" y="3471"/>
                      <a:pt x="5433" y="2954"/>
                      <a:pt x="5348" y="2419"/>
                    </a:cubicBezTo>
                    <a:cubicBezTo>
                      <a:pt x="5308" y="2151"/>
                      <a:pt x="5288" y="1878"/>
                      <a:pt x="5292" y="1606"/>
                    </a:cubicBezTo>
                    <a:cubicBezTo>
                      <a:pt x="5295" y="1335"/>
                      <a:pt x="5325" y="1063"/>
                      <a:pt x="5432" y="819"/>
                    </a:cubicBezTo>
                    <a:cubicBezTo>
                      <a:pt x="5639" y="326"/>
                      <a:pt x="6249" y="36"/>
                      <a:pt x="6788" y="185"/>
                    </a:cubicBezTo>
                    <a:cubicBezTo>
                      <a:pt x="6262" y="1"/>
                      <a:pt x="5599" y="241"/>
                      <a:pt x="5330" y="769"/>
                    </a:cubicBezTo>
                    <a:cubicBezTo>
                      <a:pt x="5195" y="1026"/>
                      <a:pt x="5145" y="1317"/>
                      <a:pt x="5123" y="1598"/>
                    </a:cubicBezTo>
                    <a:cubicBezTo>
                      <a:pt x="5100" y="1881"/>
                      <a:pt x="5101" y="2164"/>
                      <a:pt x="5125" y="2447"/>
                    </a:cubicBezTo>
                    <a:cubicBezTo>
                      <a:pt x="5127" y="2478"/>
                      <a:pt x="5132" y="2509"/>
                      <a:pt x="5135" y="2540"/>
                    </a:cubicBezTo>
                    <a:cubicBezTo>
                      <a:pt x="5105" y="2510"/>
                      <a:pt x="5073" y="2481"/>
                      <a:pt x="5040" y="2453"/>
                    </a:cubicBezTo>
                    <a:cubicBezTo>
                      <a:pt x="4850" y="2295"/>
                      <a:pt x="4631" y="2195"/>
                      <a:pt x="4442" y="2061"/>
                    </a:cubicBezTo>
                    <a:cubicBezTo>
                      <a:pt x="4250" y="1928"/>
                      <a:pt x="4098" y="1746"/>
                      <a:pt x="4004" y="1532"/>
                    </a:cubicBezTo>
                    <a:cubicBezTo>
                      <a:pt x="3907" y="1318"/>
                      <a:pt x="3869" y="1080"/>
                      <a:pt x="3895" y="845"/>
                    </a:cubicBezTo>
                    <a:cubicBezTo>
                      <a:pt x="3816" y="1330"/>
                      <a:pt x="4009" y="1819"/>
                      <a:pt x="4397" y="2122"/>
                    </a:cubicBezTo>
                    <a:cubicBezTo>
                      <a:pt x="4587" y="2271"/>
                      <a:pt x="4799" y="2382"/>
                      <a:pt x="4966" y="2538"/>
                    </a:cubicBezTo>
                    <a:cubicBezTo>
                      <a:pt x="5040" y="2607"/>
                      <a:pt x="5107" y="2683"/>
                      <a:pt x="5166" y="2764"/>
                    </a:cubicBezTo>
                    <a:cubicBezTo>
                      <a:pt x="5241" y="3224"/>
                      <a:pt x="5392" y="3676"/>
                      <a:pt x="5643" y="4084"/>
                    </a:cubicBezTo>
                    <a:cubicBezTo>
                      <a:pt x="5792" y="4323"/>
                      <a:pt x="5972" y="4541"/>
                      <a:pt x="6180" y="4730"/>
                    </a:cubicBezTo>
                    <a:cubicBezTo>
                      <a:pt x="5691" y="4730"/>
                      <a:pt x="5211" y="4722"/>
                      <a:pt x="4748" y="4627"/>
                    </a:cubicBezTo>
                    <a:cubicBezTo>
                      <a:pt x="4503" y="4584"/>
                      <a:pt x="4267" y="4502"/>
                      <a:pt x="4033" y="4416"/>
                    </a:cubicBezTo>
                    <a:cubicBezTo>
                      <a:pt x="3803" y="4316"/>
                      <a:pt x="3574" y="4212"/>
                      <a:pt x="3363" y="4074"/>
                    </a:cubicBezTo>
                    <a:cubicBezTo>
                      <a:pt x="2504" y="3546"/>
                      <a:pt x="1818" y="2711"/>
                      <a:pt x="1488" y="1730"/>
                    </a:cubicBezTo>
                    <a:cubicBezTo>
                      <a:pt x="1746" y="2732"/>
                      <a:pt x="2377" y="3643"/>
                      <a:pt x="3236" y="4262"/>
                    </a:cubicBezTo>
                    <a:cubicBezTo>
                      <a:pt x="3318" y="4323"/>
                      <a:pt x="3402" y="4378"/>
                      <a:pt x="3488" y="4432"/>
                    </a:cubicBezTo>
                    <a:lnTo>
                      <a:pt x="3485" y="4432"/>
                    </a:lnTo>
                    <a:cubicBezTo>
                      <a:pt x="3284" y="4481"/>
                      <a:pt x="3100" y="4562"/>
                      <a:pt x="2928" y="4659"/>
                    </a:cubicBezTo>
                    <a:cubicBezTo>
                      <a:pt x="2584" y="4857"/>
                      <a:pt x="2308" y="5118"/>
                      <a:pt x="1985" y="5293"/>
                    </a:cubicBezTo>
                    <a:cubicBezTo>
                      <a:pt x="1663" y="5473"/>
                      <a:pt x="1286" y="5527"/>
                      <a:pt x="925" y="5445"/>
                    </a:cubicBezTo>
                    <a:cubicBezTo>
                      <a:pt x="566" y="5363"/>
                      <a:pt x="225" y="5159"/>
                      <a:pt x="1" y="4852"/>
                    </a:cubicBezTo>
                    <a:cubicBezTo>
                      <a:pt x="204" y="5173"/>
                      <a:pt x="536" y="5409"/>
                      <a:pt x="906" y="5519"/>
                    </a:cubicBezTo>
                    <a:cubicBezTo>
                      <a:pt x="1287" y="5631"/>
                      <a:pt x="1696" y="5600"/>
                      <a:pt x="2054" y="5430"/>
                    </a:cubicBezTo>
                    <a:cubicBezTo>
                      <a:pt x="2410" y="5266"/>
                      <a:pt x="2711" y="5018"/>
                      <a:pt x="3035" y="4861"/>
                    </a:cubicBezTo>
                    <a:cubicBezTo>
                      <a:pt x="3198" y="4783"/>
                      <a:pt x="3368" y="4720"/>
                      <a:pt x="3538" y="4690"/>
                    </a:cubicBezTo>
                    <a:cubicBezTo>
                      <a:pt x="3709" y="4662"/>
                      <a:pt x="3878" y="4668"/>
                      <a:pt x="4014" y="4729"/>
                    </a:cubicBezTo>
                    <a:lnTo>
                      <a:pt x="4019" y="4718"/>
                    </a:lnTo>
                    <a:cubicBezTo>
                      <a:pt x="4229" y="4811"/>
                      <a:pt x="4444" y="4898"/>
                      <a:pt x="4669" y="4955"/>
                    </a:cubicBezTo>
                    <a:cubicBezTo>
                      <a:pt x="5188" y="5101"/>
                      <a:pt x="5723" y="5143"/>
                      <a:pt x="6238" y="5182"/>
                    </a:cubicBezTo>
                    <a:cubicBezTo>
                      <a:pt x="6754" y="5219"/>
                      <a:pt x="7262" y="5252"/>
                      <a:pt x="7734" y="5363"/>
                    </a:cubicBezTo>
                    <a:cubicBezTo>
                      <a:pt x="7967" y="5416"/>
                      <a:pt x="8192" y="5495"/>
                      <a:pt x="8407" y="5597"/>
                    </a:cubicBezTo>
                    <a:cubicBezTo>
                      <a:pt x="8620" y="5694"/>
                      <a:pt x="8820" y="5824"/>
                      <a:pt x="9005" y="5967"/>
                    </a:cubicBezTo>
                    <a:cubicBezTo>
                      <a:pt x="9746" y="6541"/>
                      <a:pt x="10238" y="7431"/>
                      <a:pt x="10292" y="8324"/>
                    </a:cubicBezTo>
                    <a:lnTo>
                      <a:pt x="11192" y="8230"/>
                    </a:lnTo>
                    <a:cubicBezTo>
                      <a:pt x="11026" y="7060"/>
                      <a:pt x="10335" y="6040"/>
                      <a:pt x="9399" y="5415"/>
                    </a:cubicBezTo>
                    <a:cubicBezTo>
                      <a:pt x="8932" y="5101"/>
                      <a:pt x="8400" y="4895"/>
                      <a:pt x="7843" y="4808"/>
                    </a:cubicBezTo>
                    <a:cubicBezTo>
                      <a:pt x="7668" y="4781"/>
                      <a:pt x="7496" y="4765"/>
                      <a:pt x="7323" y="4754"/>
                    </a:cubicBezTo>
                    <a:cubicBezTo>
                      <a:pt x="7233" y="4420"/>
                      <a:pt x="7229" y="4069"/>
                      <a:pt x="7313" y="3734"/>
                    </a:cubicBezTo>
                    <a:cubicBezTo>
                      <a:pt x="7408" y="3342"/>
                      <a:pt x="7622" y="2987"/>
                      <a:pt x="7925" y="2719"/>
                    </a:cubicBezTo>
                    <a:cubicBezTo>
                      <a:pt x="8228" y="2444"/>
                      <a:pt x="8602" y="2231"/>
                      <a:pt x="8899" y="1921"/>
                    </a:cubicBezTo>
                    <a:cubicBezTo>
                      <a:pt x="9045" y="1766"/>
                      <a:pt x="9168" y="1586"/>
                      <a:pt x="9244" y="1387"/>
                    </a:cubicBezTo>
                    <a:cubicBezTo>
                      <a:pt x="9320" y="1189"/>
                      <a:pt x="9344" y="966"/>
                      <a:pt x="9279" y="765"/>
                    </a:cubicBezTo>
                    <a:cubicBezTo>
                      <a:pt x="9330" y="972"/>
                      <a:pt x="9294" y="1187"/>
                      <a:pt x="9209" y="1375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40"/>
              <p:cNvSpPr/>
              <p:nvPr/>
            </p:nvSpPr>
            <p:spPr>
              <a:xfrm rot="5400000">
                <a:off x="6801975" y="869399"/>
                <a:ext cx="568178" cy="579437"/>
              </a:xfrm>
              <a:custGeom>
                <a:avLst/>
                <a:gdLst/>
                <a:ahLst/>
                <a:cxnLst/>
                <a:rect l="l" t="t" r="r" b="b"/>
                <a:pathLst>
                  <a:path w="9941" h="10138" extrusionOk="0">
                    <a:moveTo>
                      <a:pt x="6634" y="1819"/>
                    </a:moveTo>
                    <a:cubicBezTo>
                      <a:pt x="6155" y="2115"/>
                      <a:pt x="5746" y="2512"/>
                      <a:pt x="5438" y="2984"/>
                    </a:cubicBezTo>
                    <a:cubicBezTo>
                      <a:pt x="5340" y="3131"/>
                      <a:pt x="5254" y="3282"/>
                      <a:pt x="5172" y="3434"/>
                    </a:cubicBezTo>
                    <a:cubicBezTo>
                      <a:pt x="4831" y="3378"/>
                      <a:pt x="4510" y="3236"/>
                      <a:pt x="4240" y="3020"/>
                    </a:cubicBezTo>
                    <a:cubicBezTo>
                      <a:pt x="3922" y="2770"/>
                      <a:pt x="3688" y="2429"/>
                      <a:pt x="3570" y="2043"/>
                    </a:cubicBezTo>
                    <a:cubicBezTo>
                      <a:pt x="3446" y="1653"/>
                      <a:pt x="3406" y="1225"/>
                      <a:pt x="3248" y="826"/>
                    </a:cubicBezTo>
                    <a:cubicBezTo>
                      <a:pt x="3168" y="627"/>
                      <a:pt x="3054" y="441"/>
                      <a:pt x="2905" y="289"/>
                    </a:cubicBezTo>
                    <a:cubicBezTo>
                      <a:pt x="2756" y="137"/>
                      <a:pt x="2563" y="25"/>
                      <a:pt x="2353" y="0"/>
                    </a:cubicBezTo>
                    <a:cubicBezTo>
                      <a:pt x="2562" y="38"/>
                      <a:pt x="2742" y="160"/>
                      <a:pt x="2878" y="316"/>
                    </a:cubicBezTo>
                    <a:cubicBezTo>
                      <a:pt x="3012" y="473"/>
                      <a:pt x="3113" y="656"/>
                      <a:pt x="3178" y="852"/>
                    </a:cubicBezTo>
                    <a:cubicBezTo>
                      <a:pt x="3307" y="1245"/>
                      <a:pt x="3321" y="1667"/>
                      <a:pt x="3425" y="2084"/>
                    </a:cubicBezTo>
                    <a:cubicBezTo>
                      <a:pt x="3531" y="2513"/>
                      <a:pt x="3763" y="2900"/>
                      <a:pt x="4095" y="3192"/>
                    </a:cubicBezTo>
                    <a:cubicBezTo>
                      <a:pt x="4346" y="3419"/>
                      <a:pt x="4646" y="3586"/>
                      <a:pt x="4971" y="3681"/>
                    </a:cubicBezTo>
                    <a:cubicBezTo>
                      <a:pt x="4983" y="3724"/>
                      <a:pt x="4985" y="3735"/>
                      <a:pt x="4995" y="3778"/>
                    </a:cubicBezTo>
                    <a:cubicBezTo>
                      <a:pt x="4672" y="4066"/>
                      <a:pt x="4253" y="4261"/>
                      <a:pt x="3811" y="4348"/>
                    </a:cubicBezTo>
                    <a:cubicBezTo>
                      <a:pt x="3297" y="4450"/>
                      <a:pt x="2749" y="4405"/>
                      <a:pt x="2228" y="4261"/>
                    </a:cubicBezTo>
                    <a:cubicBezTo>
                      <a:pt x="1966" y="4187"/>
                      <a:pt x="1711" y="4092"/>
                      <a:pt x="1465" y="3976"/>
                    </a:cubicBezTo>
                    <a:cubicBezTo>
                      <a:pt x="1219" y="3861"/>
                      <a:pt x="983" y="3721"/>
                      <a:pt x="806" y="3523"/>
                    </a:cubicBezTo>
                    <a:cubicBezTo>
                      <a:pt x="444" y="3131"/>
                      <a:pt x="434" y="2455"/>
                      <a:pt x="792" y="2026"/>
                    </a:cubicBezTo>
                    <a:cubicBezTo>
                      <a:pt x="405" y="2428"/>
                      <a:pt x="350" y="3131"/>
                      <a:pt x="719" y="3595"/>
                    </a:cubicBezTo>
                    <a:cubicBezTo>
                      <a:pt x="898" y="3825"/>
                      <a:pt x="1141" y="3991"/>
                      <a:pt x="1387" y="4128"/>
                    </a:cubicBezTo>
                    <a:cubicBezTo>
                      <a:pt x="1635" y="4266"/>
                      <a:pt x="1894" y="4382"/>
                      <a:pt x="2160" y="4478"/>
                    </a:cubicBezTo>
                    <a:cubicBezTo>
                      <a:pt x="2190" y="4488"/>
                      <a:pt x="2221" y="4497"/>
                      <a:pt x="2250" y="4507"/>
                    </a:cubicBezTo>
                    <a:cubicBezTo>
                      <a:pt x="2210" y="4523"/>
                      <a:pt x="2169" y="4539"/>
                      <a:pt x="2131" y="4557"/>
                    </a:cubicBezTo>
                    <a:cubicBezTo>
                      <a:pt x="1909" y="4664"/>
                      <a:pt x="1727" y="4823"/>
                      <a:pt x="1527" y="4939"/>
                    </a:cubicBezTo>
                    <a:cubicBezTo>
                      <a:pt x="1327" y="5058"/>
                      <a:pt x="1097" y="5121"/>
                      <a:pt x="864" y="5119"/>
                    </a:cubicBezTo>
                    <a:cubicBezTo>
                      <a:pt x="628" y="5119"/>
                      <a:pt x="395" y="5054"/>
                      <a:pt x="192" y="4933"/>
                    </a:cubicBezTo>
                    <a:cubicBezTo>
                      <a:pt x="602" y="5205"/>
                      <a:pt x="1127" y="5233"/>
                      <a:pt x="1564" y="5005"/>
                    </a:cubicBezTo>
                    <a:cubicBezTo>
                      <a:pt x="1778" y="4894"/>
                      <a:pt x="1966" y="4748"/>
                      <a:pt x="2179" y="4660"/>
                    </a:cubicBezTo>
                    <a:cubicBezTo>
                      <a:pt x="2270" y="4621"/>
                      <a:pt x="2368" y="4591"/>
                      <a:pt x="2467" y="4572"/>
                    </a:cubicBezTo>
                    <a:cubicBezTo>
                      <a:pt x="2916" y="4693"/>
                      <a:pt x="3390" y="4745"/>
                      <a:pt x="3865" y="4684"/>
                    </a:cubicBezTo>
                    <a:cubicBezTo>
                      <a:pt x="4144" y="4649"/>
                      <a:pt x="4418" y="4574"/>
                      <a:pt x="4677" y="4464"/>
                    </a:cubicBezTo>
                    <a:cubicBezTo>
                      <a:pt x="4473" y="4909"/>
                      <a:pt x="4267" y="5343"/>
                      <a:pt x="3988" y="5724"/>
                    </a:cubicBezTo>
                    <a:cubicBezTo>
                      <a:pt x="3847" y="5930"/>
                      <a:pt x="3676" y="6110"/>
                      <a:pt x="3500" y="6288"/>
                    </a:cubicBezTo>
                    <a:cubicBezTo>
                      <a:pt x="3315" y="6456"/>
                      <a:pt x="3124" y="6621"/>
                      <a:pt x="2911" y="6756"/>
                    </a:cubicBezTo>
                    <a:cubicBezTo>
                      <a:pt x="2074" y="7318"/>
                      <a:pt x="1031" y="7596"/>
                      <a:pt x="1" y="7490"/>
                    </a:cubicBezTo>
                    <a:cubicBezTo>
                      <a:pt x="1019" y="7671"/>
                      <a:pt x="2110" y="7474"/>
                      <a:pt x="3029" y="6948"/>
                    </a:cubicBezTo>
                    <a:cubicBezTo>
                      <a:pt x="3119" y="6900"/>
                      <a:pt x="3204" y="6846"/>
                      <a:pt x="3289" y="6790"/>
                    </a:cubicBezTo>
                    <a:cubicBezTo>
                      <a:pt x="3289" y="6791"/>
                      <a:pt x="3288" y="6792"/>
                      <a:pt x="3288" y="6794"/>
                    </a:cubicBezTo>
                    <a:cubicBezTo>
                      <a:pt x="3248" y="6996"/>
                      <a:pt x="3247" y="7197"/>
                      <a:pt x="3264" y="7394"/>
                    </a:cubicBezTo>
                    <a:cubicBezTo>
                      <a:pt x="3302" y="7790"/>
                      <a:pt x="3425" y="8149"/>
                      <a:pt x="3450" y="8514"/>
                    </a:cubicBezTo>
                    <a:cubicBezTo>
                      <a:pt x="3480" y="8883"/>
                      <a:pt x="3372" y="9248"/>
                      <a:pt x="3148" y="9542"/>
                    </a:cubicBezTo>
                    <a:cubicBezTo>
                      <a:pt x="2925" y="9835"/>
                      <a:pt x="2597" y="10060"/>
                      <a:pt x="2225" y="10137"/>
                    </a:cubicBezTo>
                    <a:cubicBezTo>
                      <a:pt x="2602" y="10086"/>
                      <a:pt x="2954" y="9882"/>
                      <a:pt x="3207" y="9589"/>
                    </a:cubicBezTo>
                    <a:cubicBezTo>
                      <a:pt x="3468" y="9290"/>
                      <a:pt x="3609" y="8905"/>
                      <a:pt x="3603" y="8509"/>
                    </a:cubicBezTo>
                    <a:cubicBezTo>
                      <a:pt x="3601" y="8116"/>
                      <a:pt x="3501" y="7740"/>
                      <a:pt x="3492" y="7381"/>
                    </a:cubicBezTo>
                    <a:cubicBezTo>
                      <a:pt x="3489" y="7200"/>
                      <a:pt x="3502" y="7019"/>
                      <a:pt x="3547" y="6852"/>
                    </a:cubicBezTo>
                    <a:cubicBezTo>
                      <a:pt x="3591" y="6685"/>
                      <a:pt x="3667" y="6533"/>
                      <a:pt x="3778" y="6435"/>
                    </a:cubicBezTo>
                    <a:lnTo>
                      <a:pt x="3770" y="6425"/>
                    </a:lnTo>
                    <a:cubicBezTo>
                      <a:pt x="3943" y="6272"/>
                      <a:pt x="4110" y="6113"/>
                      <a:pt x="4256" y="5932"/>
                    </a:cubicBezTo>
                    <a:cubicBezTo>
                      <a:pt x="4604" y="5521"/>
                      <a:pt x="4864" y="5052"/>
                      <a:pt x="5112" y="4598"/>
                    </a:cubicBezTo>
                    <a:cubicBezTo>
                      <a:pt x="5361" y="4144"/>
                      <a:pt x="5601" y="3696"/>
                      <a:pt x="5898" y="3313"/>
                    </a:cubicBezTo>
                    <a:cubicBezTo>
                      <a:pt x="6042" y="3123"/>
                      <a:pt x="6207" y="2950"/>
                      <a:pt x="6389" y="2798"/>
                    </a:cubicBezTo>
                    <a:cubicBezTo>
                      <a:pt x="6566" y="2643"/>
                      <a:pt x="6766" y="2515"/>
                      <a:pt x="6974" y="2406"/>
                    </a:cubicBezTo>
                    <a:cubicBezTo>
                      <a:pt x="7804" y="1970"/>
                      <a:pt x="8817" y="1892"/>
                      <a:pt x="9653" y="2212"/>
                    </a:cubicBezTo>
                    <a:lnTo>
                      <a:pt x="9940" y="1355"/>
                    </a:lnTo>
                    <a:cubicBezTo>
                      <a:pt x="8807" y="1020"/>
                      <a:pt x="7592" y="1226"/>
                      <a:pt x="6634" y="1819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40"/>
              <p:cNvSpPr/>
              <p:nvPr/>
            </p:nvSpPr>
            <p:spPr>
              <a:xfrm rot="5400000">
                <a:off x="6621624" y="1255683"/>
                <a:ext cx="386196" cy="616417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10785" extrusionOk="0">
                    <a:moveTo>
                      <a:pt x="2233" y="3941"/>
                    </a:moveTo>
                    <a:cubicBezTo>
                      <a:pt x="2128" y="3623"/>
                      <a:pt x="2051" y="3301"/>
                      <a:pt x="2023" y="2983"/>
                    </a:cubicBezTo>
                    <a:cubicBezTo>
                      <a:pt x="1935" y="2115"/>
                      <a:pt x="2287" y="1239"/>
                      <a:pt x="2893" y="676"/>
                    </a:cubicBezTo>
                    <a:lnTo>
                      <a:pt x="2203" y="0"/>
                    </a:lnTo>
                    <a:cubicBezTo>
                      <a:pt x="1442" y="838"/>
                      <a:pt x="1108" y="2006"/>
                      <a:pt x="1305" y="3079"/>
                    </a:cubicBezTo>
                    <a:cubicBezTo>
                      <a:pt x="1494" y="4147"/>
                      <a:pt x="2056" y="5018"/>
                      <a:pt x="2555" y="5847"/>
                    </a:cubicBezTo>
                    <a:cubicBezTo>
                      <a:pt x="2658" y="6017"/>
                      <a:pt x="2759" y="6187"/>
                      <a:pt x="2855" y="6359"/>
                    </a:cubicBezTo>
                    <a:cubicBezTo>
                      <a:pt x="2786" y="6995"/>
                      <a:pt x="2445" y="7613"/>
                      <a:pt x="1920" y="8017"/>
                    </a:cubicBezTo>
                    <a:cubicBezTo>
                      <a:pt x="1392" y="8426"/>
                      <a:pt x="682" y="8613"/>
                      <a:pt x="0" y="8508"/>
                    </a:cubicBezTo>
                    <a:cubicBezTo>
                      <a:pt x="672" y="8665"/>
                      <a:pt x="1417" y="8539"/>
                      <a:pt x="2013" y="8149"/>
                    </a:cubicBezTo>
                    <a:cubicBezTo>
                      <a:pt x="2504" y="7828"/>
                      <a:pt x="2882" y="7333"/>
                      <a:pt x="3076" y="6765"/>
                    </a:cubicBezTo>
                    <a:cubicBezTo>
                      <a:pt x="3135" y="6879"/>
                      <a:pt x="3189" y="6995"/>
                      <a:pt x="3241" y="7112"/>
                    </a:cubicBezTo>
                    <a:cubicBezTo>
                      <a:pt x="3431" y="7546"/>
                      <a:pt x="3569" y="8006"/>
                      <a:pt x="3603" y="8477"/>
                    </a:cubicBezTo>
                    <a:cubicBezTo>
                      <a:pt x="3640" y="8945"/>
                      <a:pt x="3561" y="9426"/>
                      <a:pt x="3334" y="9848"/>
                    </a:cubicBezTo>
                    <a:cubicBezTo>
                      <a:pt x="3112" y="10268"/>
                      <a:pt x="2744" y="10629"/>
                      <a:pt x="2276" y="10784"/>
                    </a:cubicBezTo>
                    <a:cubicBezTo>
                      <a:pt x="2756" y="10668"/>
                      <a:pt x="3170" y="10331"/>
                      <a:pt x="3437" y="9911"/>
                    </a:cubicBezTo>
                    <a:cubicBezTo>
                      <a:pt x="3714" y="9490"/>
                      <a:pt x="3845" y="8976"/>
                      <a:pt x="3845" y="8470"/>
                    </a:cubicBezTo>
                    <a:cubicBezTo>
                      <a:pt x="3850" y="7961"/>
                      <a:pt x="3741" y="7458"/>
                      <a:pt x="3579" y="6982"/>
                    </a:cubicBezTo>
                    <a:cubicBezTo>
                      <a:pt x="3527" y="6829"/>
                      <a:pt x="3468" y="6681"/>
                      <a:pt x="3407" y="6533"/>
                    </a:cubicBezTo>
                    <a:cubicBezTo>
                      <a:pt x="3432" y="6548"/>
                      <a:pt x="3454" y="6565"/>
                      <a:pt x="3479" y="6580"/>
                    </a:cubicBezTo>
                    <a:cubicBezTo>
                      <a:pt x="3823" y="6773"/>
                      <a:pt x="4207" y="6882"/>
                      <a:pt x="4600" y="6900"/>
                    </a:cubicBezTo>
                    <a:cubicBezTo>
                      <a:pt x="4990" y="6918"/>
                      <a:pt x="5369" y="6843"/>
                      <a:pt x="5733" y="6730"/>
                    </a:cubicBezTo>
                    <a:cubicBezTo>
                      <a:pt x="6096" y="6611"/>
                      <a:pt x="6428" y="6427"/>
                      <a:pt x="6757" y="6245"/>
                    </a:cubicBezTo>
                    <a:cubicBezTo>
                      <a:pt x="6415" y="6403"/>
                      <a:pt x="6071" y="6562"/>
                      <a:pt x="5711" y="6654"/>
                    </a:cubicBezTo>
                    <a:cubicBezTo>
                      <a:pt x="5350" y="6739"/>
                      <a:pt x="4975" y="6783"/>
                      <a:pt x="4613" y="6740"/>
                    </a:cubicBezTo>
                    <a:cubicBezTo>
                      <a:pt x="4252" y="6698"/>
                      <a:pt x="3907" y="6572"/>
                      <a:pt x="3604" y="6372"/>
                    </a:cubicBezTo>
                    <a:cubicBezTo>
                      <a:pt x="3451" y="6270"/>
                      <a:pt x="3308" y="6153"/>
                      <a:pt x="3179" y="6023"/>
                    </a:cubicBezTo>
                    <a:cubicBezTo>
                      <a:pt x="3113" y="5886"/>
                      <a:pt x="3047" y="5748"/>
                      <a:pt x="2979" y="5613"/>
                    </a:cubicBezTo>
                    <a:cubicBezTo>
                      <a:pt x="2877" y="5407"/>
                      <a:pt x="2774" y="5203"/>
                      <a:pt x="2676" y="5000"/>
                    </a:cubicBezTo>
                    <a:cubicBezTo>
                      <a:pt x="2803" y="5058"/>
                      <a:pt x="2935" y="5106"/>
                      <a:pt x="3069" y="5146"/>
                    </a:cubicBezTo>
                    <a:cubicBezTo>
                      <a:pt x="3581" y="5300"/>
                      <a:pt x="4149" y="5296"/>
                      <a:pt x="4644" y="5114"/>
                    </a:cubicBezTo>
                    <a:cubicBezTo>
                      <a:pt x="5142" y="4940"/>
                      <a:pt x="5563" y="4594"/>
                      <a:pt x="5848" y="4176"/>
                    </a:cubicBezTo>
                    <a:cubicBezTo>
                      <a:pt x="6137" y="3759"/>
                      <a:pt x="6307" y="3281"/>
                      <a:pt x="6398" y="2798"/>
                    </a:cubicBezTo>
                    <a:cubicBezTo>
                      <a:pt x="6256" y="3269"/>
                      <a:pt x="6035" y="3716"/>
                      <a:pt x="5721" y="4077"/>
                    </a:cubicBezTo>
                    <a:cubicBezTo>
                      <a:pt x="5409" y="4440"/>
                      <a:pt x="4998" y="4701"/>
                      <a:pt x="4550" y="4807"/>
                    </a:cubicBezTo>
                    <a:cubicBezTo>
                      <a:pt x="4104" y="4915"/>
                      <a:pt x="3640" y="4865"/>
                      <a:pt x="3228" y="4690"/>
                    </a:cubicBezTo>
                    <a:cubicBezTo>
                      <a:pt x="2840" y="4527"/>
                      <a:pt x="2498" y="4269"/>
                      <a:pt x="2233" y="394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40"/>
              <p:cNvSpPr/>
              <p:nvPr/>
            </p:nvSpPr>
            <p:spPr>
              <a:xfrm rot="5400000">
                <a:off x="7042340" y="1140915"/>
                <a:ext cx="593726" cy="743129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3002" extrusionOk="0">
                    <a:moveTo>
                      <a:pt x="9454" y="9660"/>
                    </a:moveTo>
                    <a:cubicBezTo>
                      <a:pt x="9629" y="9163"/>
                      <a:pt x="9913" y="8710"/>
                      <a:pt x="10071" y="8207"/>
                    </a:cubicBezTo>
                    <a:cubicBezTo>
                      <a:pt x="10387" y="7200"/>
                      <a:pt x="10143" y="6035"/>
                      <a:pt x="9448" y="5240"/>
                    </a:cubicBezTo>
                    <a:cubicBezTo>
                      <a:pt x="8791" y="4489"/>
                      <a:pt x="7821" y="4101"/>
                      <a:pt x="7026" y="3496"/>
                    </a:cubicBezTo>
                    <a:cubicBezTo>
                      <a:pt x="6357" y="2988"/>
                      <a:pt x="5819" y="2330"/>
                      <a:pt x="5234" y="1729"/>
                    </a:cubicBezTo>
                    <a:cubicBezTo>
                      <a:pt x="4647" y="1126"/>
                      <a:pt x="3982" y="561"/>
                      <a:pt x="3179" y="313"/>
                    </a:cubicBezTo>
                    <a:cubicBezTo>
                      <a:pt x="2168" y="1"/>
                      <a:pt x="926" y="317"/>
                      <a:pt x="379" y="1221"/>
                    </a:cubicBezTo>
                    <a:cubicBezTo>
                      <a:pt x="8" y="1835"/>
                      <a:pt x="1" y="2604"/>
                      <a:pt x="125" y="3310"/>
                    </a:cubicBezTo>
                    <a:cubicBezTo>
                      <a:pt x="249" y="4017"/>
                      <a:pt x="494" y="4698"/>
                      <a:pt x="592" y="5409"/>
                    </a:cubicBezTo>
                    <a:cubicBezTo>
                      <a:pt x="711" y="6275"/>
                      <a:pt x="610" y="7153"/>
                      <a:pt x="535" y="8024"/>
                    </a:cubicBezTo>
                    <a:cubicBezTo>
                      <a:pt x="460" y="8896"/>
                      <a:pt x="413" y="9785"/>
                      <a:pt x="637" y="10630"/>
                    </a:cubicBezTo>
                    <a:cubicBezTo>
                      <a:pt x="862" y="11475"/>
                      <a:pt x="1399" y="12279"/>
                      <a:pt x="2204" y="12619"/>
                    </a:cubicBezTo>
                    <a:cubicBezTo>
                      <a:pt x="3110" y="13001"/>
                      <a:pt x="4148" y="12738"/>
                      <a:pt x="5079" y="12424"/>
                    </a:cubicBezTo>
                    <a:cubicBezTo>
                      <a:pt x="6011" y="12108"/>
                      <a:pt x="6985" y="11740"/>
                      <a:pt x="7950" y="11926"/>
                    </a:cubicBezTo>
                    <a:cubicBezTo>
                      <a:pt x="8455" y="12022"/>
                      <a:pt x="9523" y="12288"/>
                      <a:pt x="9528" y="11423"/>
                    </a:cubicBezTo>
                    <a:cubicBezTo>
                      <a:pt x="9530" y="11182"/>
                      <a:pt x="9359" y="10934"/>
                      <a:pt x="9324" y="10694"/>
                    </a:cubicBezTo>
                    <a:cubicBezTo>
                      <a:pt x="9272" y="10347"/>
                      <a:pt x="9337" y="9988"/>
                      <a:pt x="9454" y="966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40"/>
              <p:cNvSpPr/>
              <p:nvPr/>
            </p:nvSpPr>
            <p:spPr>
              <a:xfrm rot="5400000">
                <a:off x="7098094" y="1219703"/>
                <a:ext cx="545430" cy="578066"/>
              </a:xfrm>
              <a:custGeom>
                <a:avLst/>
                <a:gdLst/>
                <a:ahLst/>
                <a:cxnLst/>
                <a:rect l="l" t="t" r="r" b="b"/>
                <a:pathLst>
                  <a:path w="9543" h="10114" extrusionOk="0">
                    <a:moveTo>
                      <a:pt x="2054" y="1"/>
                    </a:moveTo>
                    <a:cubicBezTo>
                      <a:pt x="975" y="1"/>
                      <a:pt x="1" y="932"/>
                      <a:pt x="107" y="2139"/>
                    </a:cubicBezTo>
                    <a:cubicBezTo>
                      <a:pt x="225" y="3474"/>
                      <a:pt x="360" y="5208"/>
                      <a:pt x="338" y="6287"/>
                    </a:cubicBezTo>
                    <a:cubicBezTo>
                      <a:pt x="300" y="8111"/>
                      <a:pt x="1599" y="9734"/>
                      <a:pt x="3406" y="9990"/>
                    </a:cubicBezTo>
                    <a:cubicBezTo>
                      <a:pt x="3818" y="10048"/>
                      <a:pt x="4220" y="10114"/>
                      <a:pt x="4637" y="10114"/>
                    </a:cubicBezTo>
                    <a:cubicBezTo>
                      <a:pt x="5288" y="10114"/>
                      <a:pt x="5979" y="9955"/>
                      <a:pt x="6813" y="9361"/>
                    </a:cubicBezTo>
                    <a:cubicBezTo>
                      <a:pt x="9542" y="6140"/>
                      <a:pt x="5749" y="2312"/>
                      <a:pt x="3021" y="266"/>
                    </a:cubicBezTo>
                    <a:cubicBezTo>
                      <a:pt x="3009" y="259"/>
                      <a:pt x="2998" y="252"/>
                      <a:pt x="2985" y="246"/>
                    </a:cubicBezTo>
                    <a:cubicBezTo>
                      <a:pt x="2682" y="77"/>
                      <a:pt x="2363" y="1"/>
                      <a:pt x="2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40"/>
              <p:cNvSpPr/>
              <p:nvPr/>
            </p:nvSpPr>
            <p:spPr>
              <a:xfrm rot="5400000">
                <a:off x="7155593" y="1299320"/>
                <a:ext cx="284175" cy="340930"/>
              </a:xfrm>
              <a:custGeom>
                <a:avLst/>
                <a:gdLst/>
                <a:ahLst/>
                <a:cxnLst/>
                <a:rect l="l" t="t" r="r" b="b"/>
                <a:pathLst>
                  <a:path w="4972" h="5965" extrusionOk="0">
                    <a:moveTo>
                      <a:pt x="865" y="584"/>
                    </a:moveTo>
                    <a:cubicBezTo>
                      <a:pt x="1729" y="1"/>
                      <a:pt x="3155" y="600"/>
                      <a:pt x="4051" y="1925"/>
                    </a:cubicBezTo>
                    <a:cubicBezTo>
                      <a:pt x="4946" y="3249"/>
                      <a:pt x="4972" y="4796"/>
                      <a:pt x="4109" y="5380"/>
                    </a:cubicBezTo>
                    <a:cubicBezTo>
                      <a:pt x="3246" y="5964"/>
                      <a:pt x="1819" y="5364"/>
                      <a:pt x="923" y="4040"/>
                    </a:cubicBezTo>
                    <a:cubicBezTo>
                      <a:pt x="28" y="2715"/>
                      <a:pt x="1" y="1168"/>
                      <a:pt x="865" y="5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40"/>
              <p:cNvSpPr/>
              <p:nvPr/>
            </p:nvSpPr>
            <p:spPr>
              <a:xfrm rot="5400000">
                <a:off x="7099496" y="3449870"/>
                <a:ext cx="342016" cy="154661"/>
              </a:xfrm>
              <a:custGeom>
                <a:avLst/>
                <a:gdLst/>
                <a:ahLst/>
                <a:cxnLst/>
                <a:rect l="l" t="t" r="r" b="b"/>
                <a:pathLst>
                  <a:path w="5984" h="2706" extrusionOk="0">
                    <a:moveTo>
                      <a:pt x="5984" y="2303"/>
                    </a:moveTo>
                    <a:cubicBezTo>
                      <a:pt x="5726" y="2138"/>
                      <a:pt x="5466" y="1976"/>
                      <a:pt x="5196" y="1832"/>
                    </a:cubicBezTo>
                    <a:cubicBezTo>
                      <a:pt x="4350" y="1336"/>
                      <a:pt x="3448" y="929"/>
                      <a:pt x="2521" y="593"/>
                    </a:cubicBezTo>
                    <a:cubicBezTo>
                      <a:pt x="1741" y="309"/>
                      <a:pt x="930" y="110"/>
                      <a:pt x="106" y="0"/>
                    </a:cubicBezTo>
                    <a:cubicBezTo>
                      <a:pt x="61" y="68"/>
                      <a:pt x="1" y="216"/>
                      <a:pt x="37" y="484"/>
                    </a:cubicBezTo>
                    <a:cubicBezTo>
                      <a:pt x="830" y="590"/>
                      <a:pt x="1608" y="782"/>
                      <a:pt x="2359" y="1055"/>
                    </a:cubicBezTo>
                    <a:cubicBezTo>
                      <a:pt x="3254" y="1380"/>
                      <a:pt x="4128" y="1772"/>
                      <a:pt x="4955" y="2258"/>
                    </a:cubicBezTo>
                    <a:cubicBezTo>
                      <a:pt x="5212" y="2395"/>
                      <a:pt x="5460" y="2549"/>
                      <a:pt x="5706" y="2706"/>
                    </a:cubicBezTo>
                    <a:cubicBezTo>
                      <a:pt x="5794" y="2499"/>
                      <a:pt x="5899" y="2376"/>
                      <a:pt x="5984" y="23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40"/>
              <p:cNvSpPr/>
              <p:nvPr/>
            </p:nvSpPr>
            <p:spPr>
              <a:xfrm rot="5400000">
                <a:off x="7107212" y="3444097"/>
                <a:ext cx="321725" cy="241251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221" extrusionOk="0">
                    <a:moveTo>
                      <a:pt x="3338" y="958"/>
                    </a:moveTo>
                    <a:cubicBezTo>
                      <a:pt x="3141" y="863"/>
                      <a:pt x="2931" y="785"/>
                      <a:pt x="2728" y="698"/>
                    </a:cubicBezTo>
                    <a:cubicBezTo>
                      <a:pt x="2521" y="619"/>
                      <a:pt x="2324" y="521"/>
                      <a:pt x="2109" y="456"/>
                    </a:cubicBezTo>
                    <a:cubicBezTo>
                      <a:pt x="1686" y="315"/>
                      <a:pt x="1267" y="164"/>
                      <a:pt x="826" y="63"/>
                    </a:cubicBezTo>
                    <a:cubicBezTo>
                      <a:pt x="584" y="0"/>
                      <a:pt x="275" y="470"/>
                      <a:pt x="138" y="1112"/>
                    </a:cubicBezTo>
                    <a:cubicBezTo>
                      <a:pt x="1" y="1753"/>
                      <a:pt x="45" y="2313"/>
                      <a:pt x="237" y="2363"/>
                    </a:cubicBezTo>
                    <a:cubicBezTo>
                      <a:pt x="1672" y="2722"/>
                      <a:pt x="3058" y="3398"/>
                      <a:pt x="4371" y="4220"/>
                    </a:cubicBezTo>
                    <a:lnTo>
                      <a:pt x="5628" y="2207"/>
                    </a:lnTo>
                    <a:cubicBezTo>
                      <a:pt x="4902" y="1743"/>
                      <a:pt x="4131" y="1332"/>
                      <a:pt x="3338" y="9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40"/>
              <p:cNvSpPr/>
              <p:nvPr/>
            </p:nvSpPr>
            <p:spPr>
              <a:xfrm rot="5400000">
                <a:off x="7159023" y="3631480"/>
                <a:ext cx="9230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2058" extrusionOk="0">
                    <a:moveTo>
                      <a:pt x="1340" y="0"/>
                    </a:moveTo>
                    <a:cubicBezTo>
                      <a:pt x="1126" y="0"/>
                      <a:pt x="766" y="335"/>
                      <a:pt x="474" y="825"/>
                    </a:cubicBezTo>
                    <a:cubicBezTo>
                      <a:pt x="137" y="1388"/>
                      <a:pt x="1" y="1932"/>
                      <a:pt x="169" y="2038"/>
                    </a:cubicBezTo>
                    <a:cubicBezTo>
                      <a:pt x="189" y="2051"/>
                      <a:pt x="212" y="2057"/>
                      <a:pt x="239" y="2057"/>
                    </a:cubicBezTo>
                    <a:cubicBezTo>
                      <a:pt x="437" y="2057"/>
                      <a:pt x="806" y="1721"/>
                      <a:pt x="1120" y="1238"/>
                    </a:cubicBezTo>
                    <a:cubicBezTo>
                      <a:pt x="1479" y="687"/>
                      <a:pt x="1615" y="144"/>
                      <a:pt x="1426" y="24"/>
                    </a:cubicBezTo>
                    <a:cubicBezTo>
                      <a:pt x="1401" y="8"/>
                      <a:pt x="1372" y="0"/>
                      <a:pt x="13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0"/>
              <p:cNvSpPr/>
              <p:nvPr/>
            </p:nvSpPr>
            <p:spPr>
              <a:xfrm rot="5400000">
                <a:off x="6648800" y="3584213"/>
                <a:ext cx="663798" cy="830062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14523" extrusionOk="0">
                    <a:moveTo>
                      <a:pt x="9509" y="6122"/>
                    </a:moveTo>
                    <a:cubicBezTo>
                      <a:pt x="9076" y="6169"/>
                      <a:pt x="8637" y="6139"/>
                      <a:pt x="8214" y="6033"/>
                    </a:cubicBezTo>
                    <a:cubicBezTo>
                      <a:pt x="8333" y="5985"/>
                      <a:pt x="8446" y="5925"/>
                      <a:pt x="8552" y="5852"/>
                    </a:cubicBezTo>
                    <a:cubicBezTo>
                      <a:pt x="8909" y="5611"/>
                      <a:pt x="9158" y="5237"/>
                      <a:pt x="9243" y="4813"/>
                    </a:cubicBezTo>
                    <a:cubicBezTo>
                      <a:pt x="9326" y="4406"/>
                      <a:pt x="9247" y="3954"/>
                      <a:pt x="8975" y="3638"/>
                    </a:cubicBezTo>
                    <a:cubicBezTo>
                      <a:pt x="8841" y="3482"/>
                      <a:pt x="8651" y="3369"/>
                      <a:pt x="8449" y="3345"/>
                    </a:cubicBezTo>
                    <a:cubicBezTo>
                      <a:pt x="8249" y="3320"/>
                      <a:pt x="8037" y="3370"/>
                      <a:pt x="7889" y="3502"/>
                    </a:cubicBezTo>
                    <a:cubicBezTo>
                      <a:pt x="8048" y="3385"/>
                      <a:pt x="8256" y="3358"/>
                      <a:pt x="8439" y="3398"/>
                    </a:cubicBezTo>
                    <a:cubicBezTo>
                      <a:pt x="8626" y="3438"/>
                      <a:pt x="8783" y="3555"/>
                      <a:pt x="8890" y="3706"/>
                    </a:cubicBezTo>
                    <a:cubicBezTo>
                      <a:pt x="9107" y="4010"/>
                      <a:pt x="9136" y="4416"/>
                      <a:pt x="9031" y="4761"/>
                    </a:cubicBezTo>
                    <a:cubicBezTo>
                      <a:pt x="8927" y="5111"/>
                      <a:pt x="8688" y="5407"/>
                      <a:pt x="8378" y="5575"/>
                    </a:cubicBezTo>
                    <a:cubicBezTo>
                      <a:pt x="8085" y="5739"/>
                      <a:pt x="7734" y="5795"/>
                      <a:pt x="7421" y="5733"/>
                    </a:cubicBezTo>
                    <a:cubicBezTo>
                      <a:pt x="7384" y="5713"/>
                      <a:pt x="7345" y="5696"/>
                      <a:pt x="7309" y="5674"/>
                    </a:cubicBezTo>
                    <a:cubicBezTo>
                      <a:pt x="6991" y="5497"/>
                      <a:pt x="6682" y="5274"/>
                      <a:pt x="6334" y="5075"/>
                    </a:cubicBezTo>
                    <a:cubicBezTo>
                      <a:pt x="6517" y="4678"/>
                      <a:pt x="6509" y="4180"/>
                      <a:pt x="6266" y="3783"/>
                    </a:cubicBezTo>
                    <a:cubicBezTo>
                      <a:pt x="6107" y="3526"/>
                      <a:pt x="5857" y="3329"/>
                      <a:pt x="5572" y="3219"/>
                    </a:cubicBezTo>
                    <a:cubicBezTo>
                      <a:pt x="5540" y="3207"/>
                      <a:pt x="5507" y="3195"/>
                      <a:pt x="5473" y="3184"/>
                    </a:cubicBezTo>
                    <a:cubicBezTo>
                      <a:pt x="5527" y="3161"/>
                      <a:pt x="5580" y="3139"/>
                      <a:pt x="5633" y="3114"/>
                    </a:cubicBezTo>
                    <a:cubicBezTo>
                      <a:pt x="5681" y="3091"/>
                      <a:pt x="5727" y="3065"/>
                      <a:pt x="5775" y="3040"/>
                    </a:cubicBezTo>
                    <a:lnTo>
                      <a:pt x="5781" y="3048"/>
                    </a:lnTo>
                    <a:cubicBezTo>
                      <a:pt x="5789" y="3041"/>
                      <a:pt x="5797" y="3032"/>
                      <a:pt x="5804" y="3025"/>
                    </a:cubicBezTo>
                    <a:cubicBezTo>
                      <a:pt x="6315" y="2744"/>
                      <a:pt x="6737" y="2325"/>
                      <a:pt x="7022" y="1816"/>
                    </a:cubicBezTo>
                    <a:cubicBezTo>
                      <a:pt x="7327" y="1262"/>
                      <a:pt x="7450" y="627"/>
                      <a:pt x="7377" y="1"/>
                    </a:cubicBezTo>
                    <a:cubicBezTo>
                      <a:pt x="7395" y="613"/>
                      <a:pt x="7220" y="1218"/>
                      <a:pt x="6878" y="1727"/>
                    </a:cubicBezTo>
                    <a:cubicBezTo>
                      <a:pt x="6686" y="2008"/>
                      <a:pt x="6447" y="2252"/>
                      <a:pt x="6170" y="2448"/>
                    </a:cubicBezTo>
                    <a:cubicBezTo>
                      <a:pt x="6202" y="2353"/>
                      <a:pt x="6223" y="2256"/>
                      <a:pt x="6234" y="2156"/>
                    </a:cubicBezTo>
                    <a:cubicBezTo>
                      <a:pt x="6272" y="1823"/>
                      <a:pt x="6177" y="1488"/>
                      <a:pt x="5969" y="1224"/>
                    </a:cubicBezTo>
                    <a:cubicBezTo>
                      <a:pt x="5770" y="969"/>
                      <a:pt x="5464" y="787"/>
                      <a:pt x="5139" y="788"/>
                    </a:cubicBezTo>
                    <a:cubicBezTo>
                      <a:pt x="4979" y="788"/>
                      <a:pt x="4816" y="844"/>
                      <a:pt x="4700" y="952"/>
                    </a:cubicBezTo>
                    <a:cubicBezTo>
                      <a:pt x="4584" y="1057"/>
                      <a:pt x="4507" y="1207"/>
                      <a:pt x="4510" y="1361"/>
                    </a:cubicBezTo>
                    <a:cubicBezTo>
                      <a:pt x="4520" y="1208"/>
                      <a:pt x="4609" y="1072"/>
                      <a:pt x="4727" y="984"/>
                    </a:cubicBezTo>
                    <a:cubicBezTo>
                      <a:pt x="4844" y="894"/>
                      <a:pt x="4992" y="861"/>
                      <a:pt x="5135" y="873"/>
                    </a:cubicBezTo>
                    <a:cubicBezTo>
                      <a:pt x="5426" y="898"/>
                      <a:pt x="5680" y="1085"/>
                      <a:pt x="5831" y="1322"/>
                    </a:cubicBezTo>
                    <a:cubicBezTo>
                      <a:pt x="5984" y="1557"/>
                      <a:pt x="6038" y="1844"/>
                      <a:pt x="5983" y="2119"/>
                    </a:cubicBezTo>
                    <a:cubicBezTo>
                      <a:pt x="5930" y="2375"/>
                      <a:pt x="5787" y="2612"/>
                      <a:pt x="5591" y="2765"/>
                    </a:cubicBezTo>
                    <a:cubicBezTo>
                      <a:pt x="5561" y="2777"/>
                      <a:pt x="5531" y="2792"/>
                      <a:pt x="5500" y="2802"/>
                    </a:cubicBezTo>
                    <a:cubicBezTo>
                      <a:pt x="5224" y="2905"/>
                      <a:pt x="4924" y="2975"/>
                      <a:pt x="4618" y="3088"/>
                    </a:cubicBezTo>
                    <a:cubicBezTo>
                      <a:pt x="4303" y="3202"/>
                      <a:pt x="4010" y="3369"/>
                      <a:pt x="3750" y="3581"/>
                    </a:cubicBezTo>
                    <a:cubicBezTo>
                      <a:pt x="3398" y="3867"/>
                      <a:pt x="3113" y="4227"/>
                      <a:pt x="2911" y="4633"/>
                    </a:cubicBezTo>
                    <a:cubicBezTo>
                      <a:pt x="2886" y="4610"/>
                      <a:pt x="2863" y="4586"/>
                      <a:pt x="2836" y="4565"/>
                    </a:cubicBezTo>
                    <a:lnTo>
                      <a:pt x="2844" y="4558"/>
                    </a:lnTo>
                    <a:cubicBezTo>
                      <a:pt x="2269" y="4159"/>
                      <a:pt x="1708" y="3738"/>
                      <a:pt x="1121" y="3355"/>
                    </a:cubicBezTo>
                    <a:cubicBezTo>
                      <a:pt x="896" y="3216"/>
                      <a:pt x="675" y="3072"/>
                      <a:pt x="452" y="2930"/>
                    </a:cubicBezTo>
                    <a:cubicBezTo>
                      <a:pt x="331" y="3035"/>
                      <a:pt x="128" y="3283"/>
                      <a:pt x="1" y="3579"/>
                    </a:cubicBezTo>
                    <a:cubicBezTo>
                      <a:pt x="228" y="3724"/>
                      <a:pt x="500" y="3889"/>
                      <a:pt x="728" y="4030"/>
                    </a:cubicBezTo>
                    <a:cubicBezTo>
                      <a:pt x="1304" y="4405"/>
                      <a:pt x="1744" y="4694"/>
                      <a:pt x="2309" y="5086"/>
                    </a:cubicBezTo>
                    <a:cubicBezTo>
                      <a:pt x="2618" y="5262"/>
                      <a:pt x="2814" y="5649"/>
                      <a:pt x="2904" y="6080"/>
                    </a:cubicBezTo>
                    <a:cubicBezTo>
                      <a:pt x="2999" y="6508"/>
                      <a:pt x="2988" y="6999"/>
                      <a:pt x="3055" y="7506"/>
                    </a:cubicBezTo>
                    <a:cubicBezTo>
                      <a:pt x="3083" y="7742"/>
                      <a:pt x="3139" y="7974"/>
                      <a:pt x="3219" y="8197"/>
                    </a:cubicBezTo>
                    <a:cubicBezTo>
                      <a:pt x="3215" y="8317"/>
                      <a:pt x="3200" y="8438"/>
                      <a:pt x="3175" y="8555"/>
                    </a:cubicBezTo>
                    <a:cubicBezTo>
                      <a:pt x="3132" y="8747"/>
                      <a:pt x="3061" y="8931"/>
                      <a:pt x="2966" y="9103"/>
                    </a:cubicBezTo>
                    <a:cubicBezTo>
                      <a:pt x="2871" y="9277"/>
                      <a:pt x="2747" y="9431"/>
                      <a:pt x="2602" y="9583"/>
                    </a:cubicBezTo>
                    <a:cubicBezTo>
                      <a:pt x="2459" y="9736"/>
                      <a:pt x="2304" y="9891"/>
                      <a:pt x="2186" y="10077"/>
                    </a:cubicBezTo>
                    <a:cubicBezTo>
                      <a:pt x="2070" y="10260"/>
                      <a:pt x="1999" y="10468"/>
                      <a:pt x="1975" y="10684"/>
                    </a:cubicBezTo>
                    <a:cubicBezTo>
                      <a:pt x="1925" y="11106"/>
                      <a:pt x="2063" y="11537"/>
                      <a:pt x="2351" y="11834"/>
                    </a:cubicBezTo>
                    <a:cubicBezTo>
                      <a:pt x="2087" y="11516"/>
                      <a:pt x="1989" y="11087"/>
                      <a:pt x="2068" y="10695"/>
                    </a:cubicBezTo>
                    <a:cubicBezTo>
                      <a:pt x="2104" y="10498"/>
                      <a:pt x="2185" y="10312"/>
                      <a:pt x="2303" y="10149"/>
                    </a:cubicBezTo>
                    <a:cubicBezTo>
                      <a:pt x="2422" y="9988"/>
                      <a:pt x="2578" y="9852"/>
                      <a:pt x="2735" y="9707"/>
                    </a:cubicBezTo>
                    <a:cubicBezTo>
                      <a:pt x="2891" y="9563"/>
                      <a:pt x="3048" y="9399"/>
                      <a:pt x="3168" y="9213"/>
                    </a:cubicBezTo>
                    <a:cubicBezTo>
                      <a:pt x="3284" y="9035"/>
                      <a:pt x="3376" y="8842"/>
                      <a:pt x="3439" y="8641"/>
                    </a:cubicBezTo>
                    <a:cubicBezTo>
                      <a:pt x="3515" y="8748"/>
                      <a:pt x="3591" y="8857"/>
                      <a:pt x="3683" y="8953"/>
                    </a:cubicBezTo>
                    <a:cubicBezTo>
                      <a:pt x="4043" y="9350"/>
                      <a:pt x="4490" y="9615"/>
                      <a:pt x="4916" y="9869"/>
                    </a:cubicBezTo>
                    <a:cubicBezTo>
                      <a:pt x="5252" y="10068"/>
                      <a:pt x="5584" y="10258"/>
                      <a:pt x="5885" y="10481"/>
                    </a:cubicBezTo>
                    <a:cubicBezTo>
                      <a:pt x="5952" y="10687"/>
                      <a:pt x="5987" y="10903"/>
                      <a:pt x="5992" y="11119"/>
                    </a:cubicBezTo>
                    <a:cubicBezTo>
                      <a:pt x="5997" y="11391"/>
                      <a:pt x="5932" y="11661"/>
                      <a:pt x="5801" y="11901"/>
                    </a:cubicBezTo>
                    <a:cubicBezTo>
                      <a:pt x="5669" y="12141"/>
                      <a:pt x="5462" y="12351"/>
                      <a:pt x="5198" y="12462"/>
                    </a:cubicBezTo>
                    <a:cubicBezTo>
                      <a:pt x="4938" y="12575"/>
                      <a:pt x="4626" y="12599"/>
                      <a:pt x="4357" y="12488"/>
                    </a:cubicBezTo>
                    <a:cubicBezTo>
                      <a:pt x="4617" y="12617"/>
                      <a:pt x="4939" y="12618"/>
                      <a:pt x="5220" y="12518"/>
                    </a:cubicBezTo>
                    <a:cubicBezTo>
                      <a:pt x="5506" y="12419"/>
                      <a:pt x="5748" y="12209"/>
                      <a:pt x="5909" y="11960"/>
                    </a:cubicBezTo>
                    <a:cubicBezTo>
                      <a:pt x="6071" y="11709"/>
                      <a:pt x="6161" y="11414"/>
                      <a:pt x="6179" y="11120"/>
                    </a:cubicBezTo>
                    <a:cubicBezTo>
                      <a:pt x="6187" y="10983"/>
                      <a:pt x="6182" y="10846"/>
                      <a:pt x="6165" y="10709"/>
                    </a:cubicBezTo>
                    <a:cubicBezTo>
                      <a:pt x="6503" y="11013"/>
                      <a:pt x="6756" y="11398"/>
                      <a:pt x="6899" y="11829"/>
                    </a:cubicBezTo>
                    <a:cubicBezTo>
                      <a:pt x="7051" y="12283"/>
                      <a:pt x="7073" y="12770"/>
                      <a:pt x="6963" y="13235"/>
                    </a:cubicBezTo>
                    <a:cubicBezTo>
                      <a:pt x="6850" y="13717"/>
                      <a:pt x="6613" y="14161"/>
                      <a:pt x="6278" y="14522"/>
                    </a:cubicBezTo>
                    <a:cubicBezTo>
                      <a:pt x="6641" y="14174"/>
                      <a:pt x="6908" y="13739"/>
                      <a:pt x="7053" y="13256"/>
                    </a:cubicBezTo>
                    <a:cubicBezTo>
                      <a:pt x="7199" y="12774"/>
                      <a:pt x="7208" y="12262"/>
                      <a:pt x="7078" y="11775"/>
                    </a:cubicBezTo>
                    <a:cubicBezTo>
                      <a:pt x="6949" y="11283"/>
                      <a:pt x="6689" y="10833"/>
                      <a:pt x="6324" y="10477"/>
                    </a:cubicBezTo>
                    <a:cubicBezTo>
                      <a:pt x="6287" y="10440"/>
                      <a:pt x="6248" y="10405"/>
                      <a:pt x="6209" y="10368"/>
                    </a:cubicBezTo>
                    <a:cubicBezTo>
                      <a:pt x="6322" y="10357"/>
                      <a:pt x="6436" y="10360"/>
                      <a:pt x="6550" y="10378"/>
                    </a:cubicBezTo>
                    <a:cubicBezTo>
                      <a:pt x="6768" y="10409"/>
                      <a:pt x="6980" y="10477"/>
                      <a:pt x="7175" y="10580"/>
                    </a:cubicBezTo>
                    <a:cubicBezTo>
                      <a:pt x="7570" y="10785"/>
                      <a:pt x="7902" y="11126"/>
                      <a:pt x="8083" y="11550"/>
                    </a:cubicBezTo>
                    <a:cubicBezTo>
                      <a:pt x="7977" y="11102"/>
                      <a:pt x="7700" y="10685"/>
                      <a:pt x="7306" y="10391"/>
                    </a:cubicBezTo>
                    <a:cubicBezTo>
                      <a:pt x="7106" y="10238"/>
                      <a:pt x="6880" y="10122"/>
                      <a:pt x="6639" y="10048"/>
                    </a:cubicBezTo>
                    <a:cubicBezTo>
                      <a:pt x="6592" y="10035"/>
                      <a:pt x="6544" y="10021"/>
                      <a:pt x="6494" y="10010"/>
                    </a:cubicBezTo>
                    <a:cubicBezTo>
                      <a:pt x="6676" y="9956"/>
                      <a:pt x="6848" y="9878"/>
                      <a:pt x="7008" y="9777"/>
                    </a:cubicBezTo>
                    <a:cubicBezTo>
                      <a:pt x="7543" y="9437"/>
                      <a:pt x="7883" y="8853"/>
                      <a:pt x="7910" y="8266"/>
                    </a:cubicBezTo>
                    <a:cubicBezTo>
                      <a:pt x="7832" y="8850"/>
                      <a:pt x="7447" y="9379"/>
                      <a:pt x="6931" y="9650"/>
                    </a:cubicBezTo>
                    <a:cubicBezTo>
                      <a:pt x="6449" y="9905"/>
                      <a:pt x="5860" y="9928"/>
                      <a:pt x="5380" y="9739"/>
                    </a:cubicBezTo>
                    <a:cubicBezTo>
                      <a:pt x="5295" y="9681"/>
                      <a:pt x="5210" y="9623"/>
                      <a:pt x="5126" y="9566"/>
                    </a:cubicBezTo>
                    <a:cubicBezTo>
                      <a:pt x="4721" y="9291"/>
                      <a:pt x="4323" y="9012"/>
                      <a:pt x="4046" y="8661"/>
                    </a:cubicBezTo>
                    <a:cubicBezTo>
                      <a:pt x="3974" y="8576"/>
                      <a:pt x="3919" y="8482"/>
                      <a:pt x="3861" y="8390"/>
                    </a:cubicBezTo>
                    <a:cubicBezTo>
                      <a:pt x="3815" y="8292"/>
                      <a:pt x="3763" y="8198"/>
                      <a:pt x="3731" y="8096"/>
                    </a:cubicBezTo>
                    <a:cubicBezTo>
                      <a:pt x="3663" y="7892"/>
                      <a:pt x="3629" y="7672"/>
                      <a:pt x="3614" y="7443"/>
                    </a:cubicBezTo>
                    <a:cubicBezTo>
                      <a:pt x="3580" y="6983"/>
                      <a:pt x="3629" y="6491"/>
                      <a:pt x="3550" y="5960"/>
                    </a:cubicBezTo>
                    <a:cubicBezTo>
                      <a:pt x="3527" y="5801"/>
                      <a:pt x="3490" y="5643"/>
                      <a:pt x="3441" y="5489"/>
                    </a:cubicBezTo>
                    <a:cubicBezTo>
                      <a:pt x="3934" y="5292"/>
                      <a:pt x="4466" y="5214"/>
                      <a:pt x="4994" y="5261"/>
                    </a:cubicBezTo>
                    <a:cubicBezTo>
                      <a:pt x="5346" y="5293"/>
                      <a:pt x="5691" y="5381"/>
                      <a:pt x="6015" y="5524"/>
                    </a:cubicBezTo>
                    <a:lnTo>
                      <a:pt x="6015" y="5525"/>
                    </a:lnTo>
                    <a:cubicBezTo>
                      <a:pt x="6567" y="5810"/>
                      <a:pt x="6920" y="6528"/>
                      <a:pt x="6778" y="7186"/>
                    </a:cubicBezTo>
                    <a:cubicBezTo>
                      <a:pt x="6638" y="7845"/>
                      <a:pt x="6009" y="8408"/>
                      <a:pt x="5284" y="8455"/>
                    </a:cubicBezTo>
                    <a:cubicBezTo>
                      <a:pt x="6009" y="8481"/>
                      <a:pt x="6746" y="7984"/>
                      <a:pt x="6988" y="7244"/>
                    </a:cubicBezTo>
                    <a:cubicBezTo>
                      <a:pt x="7107" y="6874"/>
                      <a:pt x="7090" y="6464"/>
                      <a:pt x="6960" y="6094"/>
                    </a:cubicBezTo>
                    <a:cubicBezTo>
                      <a:pt x="6946" y="6051"/>
                      <a:pt x="6929" y="6010"/>
                      <a:pt x="6911" y="5968"/>
                    </a:cubicBezTo>
                    <a:cubicBezTo>
                      <a:pt x="6979" y="6001"/>
                      <a:pt x="7044" y="6034"/>
                      <a:pt x="7114" y="6065"/>
                    </a:cubicBezTo>
                    <a:cubicBezTo>
                      <a:pt x="7176" y="6094"/>
                      <a:pt x="7241" y="6117"/>
                      <a:pt x="7303" y="6141"/>
                    </a:cubicBezTo>
                    <a:lnTo>
                      <a:pt x="7301" y="6154"/>
                    </a:lnTo>
                    <a:cubicBezTo>
                      <a:pt x="7315" y="6156"/>
                      <a:pt x="7329" y="6156"/>
                      <a:pt x="7344" y="6158"/>
                    </a:cubicBezTo>
                    <a:cubicBezTo>
                      <a:pt x="8045" y="6424"/>
                      <a:pt x="8808" y="6486"/>
                      <a:pt x="9543" y="6338"/>
                    </a:cubicBezTo>
                    <a:cubicBezTo>
                      <a:pt x="10339" y="6174"/>
                      <a:pt x="11064" y="5765"/>
                      <a:pt x="11614" y="5168"/>
                    </a:cubicBezTo>
                    <a:cubicBezTo>
                      <a:pt x="11026" y="5702"/>
                      <a:pt x="10276" y="6038"/>
                      <a:pt x="9509" y="6122"/>
                    </a:cubicBezTo>
                    <a:close/>
                    <a:moveTo>
                      <a:pt x="5085" y="4613"/>
                    </a:moveTo>
                    <a:cubicBezTo>
                      <a:pt x="4593" y="4525"/>
                      <a:pt x="4088" y="4527"/>
                      <a:pt x="3597" y="4620"/>
                    </a:cubicBezTo>
                    <a:cubicBezTo>
                      <a:pt x="3725" y="4376"/>
                      <a:pt x="3890" y="4154"/>
                      <a:pt x="4087" y="3961"/>
                    </a:cubicBezTo>
                    <a:cubicBezTo>
                      <a:pt x="4283" y="3769"/>
                      <a:pt x="4510" y="3609"/>
                      <a:pt x="4759" y="3490"/>
                    </a:cubicBezTo>
                    <a:lnTo>
                      <a:pt x="4759" y="3491"/>
                    </a:lnTo>
                    <a:cubicBezTo>
                      <a:pt x="5205" y="3309"/>
                      <a:pt x="5808" y="3463"/>
                      <a:pt x="6125" y="3879"/>
                    </a:cubicBezTo>
                    <a:cubicBezTo>
                      <a:pt x="6369" y="4197"/>
                      <a:pt x="6434" y="4655"/>
                      <a:pt x="6300" y="5055"/>
                    </a:cubicBezTo>
                    <a:cubicBezTo>
                      <a:pt x="6297" y="5054"/>
                      <a:pt x="6295" y="5051"/>
                      <a:pt x="6291" y="5050"/>
                    </a:cubicBezTo>
                    <a:cubicBezTo>
                      <a:pt x="5917" y="4839"/>
                      <a:pt x="5510" y="4692"/>
                      <a:pt x="5085" y="4613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0"/>
              <p:cNvSpPr/>
              <p:nvPr/>
            </p:nvSpPr>
            <p:spPr>
              <a:xfrm rot="5400000">
                <a:off x="6701356" y="3778341"/>
                <a:ext cx="37551" cy="375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657" y="281"/>
                    </a:moveTo>
                    <a:cubicBezTo>
                      <a:pt x="657" y="531"/>
                      <a:pt x="354" y="656"/>
                      <a:pt x="178" y="479"/>
                    </a:cubicBezTo>
                    <a:cubicBezTo>
                      <a:pt x="1" y="302"/>
                      <a:pt x="126" y="0"/>
                      <a:pt x="376" y="0"/>
                    </a:cubicBezTo>
                    <a:cubicBezTo>
                      <a:pt x="531" y="0"/>
                      <a:pt x="657" y="126"/>
                      <a:pt x="657" y="2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0"/>
              <p:cNvSpPr/>
              <p:nvPr/>
            </p:nvSpPr>
            <p:spPr>
              <a:xfrm rot="5400000">
                <a:off x="6661319" y="3896966"/>
                <a:ext cx="37551" cy="3749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6" extrusionOk="0">
                    <a:moveTo>
                      <a:pt x="656" y="281"/>
                    </a:moveTo>
                    <a:cubicBezTo>
                      <a:pt x="656" y="530"/>
                      <a:pt x="355" y="655"/>
                      <a:pt x="178" y="478"/>
                    </a:cubicBezTo>
                    <a:cubicBezTo>
                      <a:pt x="1" y="302"/>
                      <a:pt x="127" y="1"/>
                      <a:pt x="376" y="1"/>
                    </a:cubicBezTo>
                    <a:cubicBezTo>
                      <a:pt x="531" y="1"/>
                      <a:pt x="656" y="125"/>
                      <a:pt x="656" y="2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0"/>
              <p:cNvSpPr/>
              <p:nvPr/>
            </p:nvSpPr>
            <p:spPr>
              <a:xfrm rot="5400000">
                <a:off x="6544266" y="4004018"/>
                <a:ext cx="37551" cy="3749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6" extrusionOk="0">
                    <a:moveTo>
                      <a:pt x="656" y="280"/>
                    </a:moveTo>
                    <a:cubicBezTo>
                      <a:pt x="656" y="530"/>
                      <a:pt x="353" y="656"/>
                      <a:pt x="178" y="479"/>
                    </a:cubicBezTo>
                    <a:cubicBezTo>
                      <a:pt x="1" y="302"/>
                      <a:pt x="125" y="0"/>
                      <a:pt x="375" y="0"/>
                    </a:cubicBezTo>
                    <a:cubicBezTo>
                      <a:pt x="530" y="0"/>
                      <a:pt x="656" y="126"/>
                      <a:pt x="656" y="2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0"/>
              <p:cNvSpPr/>
              <p:nvPr/>
            </p:nvSpPr>
            <p:spPr>
              <a:xfrm rot="5400000">
                <a:off x="6724847" y="4111955"/>
                <a:ext cx="28063" cy="280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491" y="245"/>
                    </a:moveTo>
                    <a:cubicBezTo>
                      <a:pt x="491" y="380"/>
                      <a:pt x="380" y="490"/>
                      <a:pt x="245" y="490"/>
                    </a:cubicBezTo>
                    <a:cubicBezTo>
                      <a:pt x="110" y="490"/>
                      <a:pt x="0" y="380"/>
                      <a:pt x="0" y="245"/>
                    </a:cubicBezTo>
                    <a:cubicBezTo>
                      <a:pt x="0" y="110"/>
                      <a:pt x="110" y="0"/>
                      <a:pt x="245" y="0"/>
                    </a:cubicBezTo>
                    <a:cubicBezTo>
                      <a:pt x="380" y="0"/>
                      <a:pt x="491" y="110"/>
                      <a:pt x="491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0"/>
              <p:cNvSpPr/>
              <p:nvPr/>
            </p:nvSpPr>
            <p:spPr>
              <a:xfrm rot="5400000">
                <a:off x="6902484" y="4105211"/>
                <a:ext cx="28063" cy="280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491" y="245"/>
                    </a:moveTo>
                    <a:cubicBezTo>
                      <a:pt x="491" y="380"/>
                      <a:pt x="381" y="490"/>
                      <a:pt x="246" y="490"/>
                    </a:cubicBezTo>
                    <a:cubicBezTo>
                      <a:pt x="109" y="490"/>
                      <a:pt x="0" y="380"/>
                      <a:pt x="0" y="245"/>
                    </a:cubicBezTo>
                    <a:cubicBezTo>
                      <a:pt x="0" y="110"/>
                      <a:pt x="109" y="0"/>
                      <a:pt x="246" y="0"/>
                    </a:cubicBezTo>
                    <a:cubicBezTo>
                      <a:pt x="381" y="0"/>
                      <a:pt x="491" y="110"/>
                      <a:pt x="491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0"/>
              <p:cNvSpPr/>
              <p:nvPr/>
            </p:nvSpPr>
            <p:spPr>
              <a:xfrm rot="5400000">
                <a:off x="6899112" y="3959122"/>
                <a:ext cx="28063" cy="280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491" y="245"/>
                    </a:moveTo>
                    <a:cubicBezTo>
                      <a:pt x="491" y="380"/>
                      <a:pt x="381" y="490"/>
                      <a:pt x="246" y="490"/>
                    </a:cubicBezTo>
                    <a:cubicBezTo>
                      <a:pt x="110" y="490"/>
                      <a:pt x="1" y="380"/>
                      <a:pt x="1" y="245"/>
                    </a:cubicBezTo>
                    <a:cubicBezTo>
                      <a:pt x="1" y="110"/>
                      <a:pt x="110" y="0"/>
                      <a:pt x="246" y="0"/>
                    </a:cubicBezTo>
                    <a:cubicBezTo>
                      <a:pt x="381" y="0"/>
                      <a:pt x="491" y="110"/>
                      <a:pt x="491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0"/>
              <p:cNvSpPr/>
              <p:nvPr/>
            </p:nvSpPr>
            <p:spPr>
              <a:xfrm rot="5400000">
                <a:off x="7178342" y="4101925"/>
                <a:ext cx="32807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574" h="573" extrusionOk="0">
                    <a:moveTo>
                      <a:pt x="573" y="246"/>
                    </a:moveTo>
                    <a:cubicBezTo>
                      <a:pt x="573" y="463"/>
                      <a:pt x="309" y="572"/>
                      <a:pt x="155" y="418"/>
                    </a:cubicBezTo>
                    <a:cubicBezTo>
                      <a:pt x="1" y="264"/>
                      <a:pt x="110" y="1"/>
                      <a:pt x="328" y="1"/>
                    </a:cubicBezTo>
                    <a:cubicBezTo>
                      <a:pt x="463" y="1"/>
                      <a:pt x="573" y="109"/>
                      <a:pt x="573" y="2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0"/>
              <p:cNvSpPr/>
              <p:nvPr/>
            </p:nvSpPr>
            <p:spPr>
              <a:xfrm rot="5400000">
                <a:off x="7313113" y="3910855"/>
                <a:ext cx="28063" cy="2812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2" extrusionOk="0">
                    <a:moveTo>
                      <a:pt x="491" y="246"/>
                    </a:moveTo>
                    <a:cubicBezTo>
                      <a:pt x="491" y="381"/>
                      <a:pt x="382" y="491"/>
                      <a:pt x="246" y="491"/>
                    </a:cubicBezTo>
                    <a:cubicBezTo>
                      <a:pt x="111" y="491"/>
                      <a:pt x="1" y="381"/>
                      <a:pt x="1" y="246"/>
                    </a:cubicBezTo>
                    <a:cubicBezTo>
                      <a:pt x="1" y="111"/>
                      <a:pt x="111" y="1"/>
                      <a:pt x="246" y="1"/>
                    </a:cubicBezTo>
                    <a:cubicBezTo>
                      <a:pt x="382" y="1"/>
                      <a:pt x="491" y="111"/>
                      <a:pt x="491" y="2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0"/>
              <p:cNvSpPr/>
              <p:nvPr/>
            </p:nvSpPr>
            <p:spPr>
              <a:xfrm rot="5400000">
                <a:off x="7377640" y="4072890"/>
                <a:ext cx="28120" cy="28063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91" extrusionOk="0">
                    <a:moveTo>
                      <a:pt x="492" y="245"/>
                    </a:moveTo>
                    <a:cubicBezTo>
                      <a:pt x="492" y="380"/>
                      <a:pt x="382" y="490"/>
                      <a:pt x="245" y="490"/>
                    </a:cubicBezTo>
                    <a:cubicBezTo>
                      <a:pt x="110" y="490"/>
                      <a:pt x="0" y="380"/>
                      <a:pt x="0" y="245"/>
                    </a:cubicBezTo>
                    <a:cubicBezTo>
                      <a:pt x="0" y="109"/>
                      <a:pt x="110" y="0"/>
                      <a:pt x="245" y="0"/>
                    </a:cubicBezTo>
                    <a:cubicBezTo>
                      <a:pt x="382" y="0"/>
                      <a:pt x="492" y="109"/>
                      <a:pt x="492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0"/>
              <p:cNvSpPr/>
              <p:nvPr/>
            </p:nvSpPr>
            <p:spPr>
              <a:xfrm rot="5400000">
                <a:off x="7086637" y="4319257"/>
                <a:ext cx="28063" cy="280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490" y="245"/>
                    </a:moveTo>
                    <a:cubicBezTo>
                      <a:pt x="490" y="380"/>
                      <a:pt x="380" y="490"/>
                      <a:pt x="245" y="490"/>
                    </a:cubicBezTo>
                    <a:cubicBezTo>
                      <a:pt x="110" y="490"/>
                      <a:pt x="0" y="380"/>
                      <a:pt x="0" y="245"/>
                    </a:cubicBezTo>
                    <a:cubicBezTo>
                      <a:pt x="0" y="109"/>
                      <a:pt x="110" y="0"/>
                      <a:pt x="245" y="0"/>
                    </a:cubicBezTo>
                    <a:cubicBezTo>
                      <a:pt x="380" y="0"/>
                      <a:pt x="490" y="109"/>
                      <a:pt x="490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5" name="Google Shape;445;p40"/>
          <p:cNvGrpSpPr/>
          <p:nvPr/>
        </p:nvGrpSpPr>
        <p:grpSpPr>
          <a:xfrm>
            <a:off x="8155622" y="2665461"/>
            <a:ext cx="157819" cy="623751"/>
            <a:chOff x="196997" y="950961"/>
            <a:chExt cx="157819" cy="623751"/>
          </a:xfrm>
        </p:grpSpPr>
        <p:grpSp>
          <p:nvGrpSpPr>
            <p:cNvPr id="446" name="Google Shape;446;p40"/>
            <p:cNvGrpSpPr/>
            <p:nvPr/>
          </p:nvGrpSpPr>
          <p:grpSpPr>
            <a:xfrm>
              <a:off x="196997" y="950961"/>
              <a:ext cx="157819" cy="157819"/>
              <a:chOff x="8348825" y="-2237925"/>
              <a:chExt cx="924000" cy="924000"/>
            </a:xfrm>
          </p:grpSpPr>
          <p:sp>
            <p:nvSpPr>
              <p:cNvPr id="447" name="Google Shape;447;p40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0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" name="Google Shape;449;p40"/>
            <p:cNvGrpSpPr/>
            <p:nvPr/>
          </p:nvGrpSpPr>
          <p:grpSpPr>
            <a:xfrm>
              <a:off x="196997" y="1183927"/>
              <a:ext cx="157819" cy="157819"/>
              <a:chOff x="8348825" y="-2237925"/>
              <a:chExt cx="924000" cy="924000"/>
            </a:xfrm>
          </p:grpSpPr>
          <p:sp>
            <p:nvSpPr>
              <p:cNvPr id="450" name="Google Shape;450;p40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0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" name="Google Shape;452;p40"/>
            <p:cNvGrpSpPr/>
            <p:nvPr/>
          </p:nvGrpSpPr>
          <p:grpSpPr>
            <a:xfrm>
              <a:off x="196997" y="1416893"/>
              <a:ext cx="157819" cy="157819"/>
              <a:chOff x="8348825" y="-2237925"/>
              <a:chExt cx="924000" cy="924000"/>
            </a:xfrm>
          </p:grpSpPr>
          <p:sp>
            <p:nvSpPr>
              <p:cNvPr id="453" name="Google Shape;453;p40"/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0"/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2747FF-0B80-4781-A78F-2DBBABEE4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21" y="244664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871" y="221255"/>
            <a:ext cx="4960690" cy="690150"/>
          </a:xfrm>
        </p:spPr>
        <p:txBody>
          <a:bodyPr/>
          <a:lstStyle/>
          <a:p>
            <a:pPr algn="r"/>
            <a:r>
              <a:rPr lang="ru-RU" sz="4000" dirty="0">
                <a:latin typeface="Candara" panose="020E0502030303020204" pitchFamily="34" charset="0"/>
              </a:rPr>
              <a:t>Функции нервной системы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217854" y="130270"/>
            <a:ext cx="681303" cy="496826"/>
          </a:xfrm>
        </p:spPr>
        <p:txBody>
          <a:bodyPr/>
          <a:lstStyle/>
          <a:p>
            <a:r>
              <a:rPr lang="ru-RU" sz="3600" dirty="0"/>
              <a:t>1</a:t>
            </a:r>
          </a:p>
        </p:txBody>
      </p:sp>
      <p:grpSp>
        <p:nvGrpSpPr>
          <p:cNvPr id="5" name="Google Shape;9743;p86">
            <a:extLst>
              <a:ext uri="{FF2B5EF4-FFF2-40B4-BE49-F238E27FC236}">
                <a16:creationId xmlns:a16="http://schemas.microsoft.com/office/drawing/2014/main" id="{10E620E0-594E-43CD-B6FD-857FF6D2FA06}"/>
              </a:ext>
            </a:extLst>
          </p:cNvPr>
          <p:cNvGrpSpPr/>
          <p:nvPr/>
        </p:nvGrpSpPr>
        <p:grpSpPr>
          <a:xfrm>
            <a:off x="467513" y="63109"/>
            <a:ext cx="4960683" cy="5017285"/>
            <a:chOff x="4206459" y="1191441"/>
            <a:chExt cx="712556" cy="78590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Google Shape;9744;p86">
              <a:extLst>
                <a:ext uri="{FF2B5EF4-FFF2-40B4-BE49-F238E27FC236}">
                  <a16:creationId xmlns:a16="http://schemas.microsoft.com/office/drawing/2014/main" id="{3BB94AF6-E845-4201-97E8-EDCA743F99B0}"/>
                </a:ext>
              </a:extLst>
            </p:cNvPr>
            <p:cNvSpPr/>
            <p:nvPr/>
          </p:nvSpPr>
          <p:spPr>
            <a:xfrm>
              <a:off x="4549256" y="1330221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ru-RU" sz="3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endParaRPr>
            </a:p>
            <a:p>
              <a:pPr algn="ctr"/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Candara" panose="020E0502030303020204" pitchFamily="34" charset="0"/>
                  <a:ea typeface="Times New Roman" panose="02020603050405020304" pitchFamily="18" charset="0"/>
                </a:rPr>
                <a:t>Служит</a:t>
              </a:r>
            </a:p>
            <a:p>
              <a:pPr algn="ctr"/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Candara" panose="020E0502030303020204" pitchFamily="34" charset="0"/>
                  <a:ea typeface="Times New Roman" panose="02020603050405020304" pitchFamily="18" charset="0"/>
                </a:rPr>
                <a:t> основой</a:t>
              </a:r>
            </a:p>
            <a:p>
              <a:pPr algn="ctr"/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Candara" panose="020E0502030303020204" pitchFamily="34" charset="0"/>
                  <a:ea typeface="Times New Roman" panose="02020603050405020304" pitchFamily="18" charset="0"/>
                </a:rPr>
                <a:t> психической</a:t>
              </a:r>
            </a:p>
            <a:p>
              <a:pPr algn="ctr"/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Candara" panose="020E0502030303020204" pitchFamily="34" charset="0"/>
                  <a:ea typeface="Times New Roman" panose="02020603050405020304" pitchFamily="18" charset="0"/>
                </a:rPr>
                <a:t> деятельности:</a:t>
              </a:r>
            </a:p>
            <a:p>
              <a:pPr algn="ctr"/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Candara" panose="020E0502030303020204" pitchFamily="34" charset="0"/>
                  <a:ea typeface="Times New Roman" panose="02020603050405020304" pitchFamily="18" charset="0"/>
                </a:rPr>
                <a:t> речь, память,</a:t>
              </a:r>
            </a:p>
            <a:p>
              <a:pPr algn="ctr"/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Candara" panose="020E0502030303020204" pitchFamily="34" charset="0"/>
                  <a:ea typeface="Times New Roman" panose="02020603050405020304" pitchFamily="18" charset="0"/>
                </a:rPr>
                <a:t> мысли, чувства</a:t>
              </a:r>
              <a:endPara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9745;p86">
              <a:extLst>
                <a:ext uri="{FF2B5EF4-FFF2-40B4-BE49-F238E27FC236}">
                  <a16:creationId xmlns:a16="http://schemas.microsoft.com/office/drawing/2014/main" id="{FD01EF7B-9974-4D40-BCA6-5AB398FBB58F}"/>
                </a:ext>
              </a:extLst>
            </p:cNvPr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746;p86">
              <a:extLst>
                <a:ext uri="{FF2B5EF4-FFF2-40B4-BE49-F238E27FC236}">
                  <a16:creationId xmlns:a16="http://schemas.microsoft.com/office/drawing/2014/main" id="{901C74A3-DE27-4410-AA41-71218EDCDBD5}"/>
                </a:ext>
              </a:extLst>
            </p:cNvPr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747;p86">
              <a:extLst>
                <a:ext uri="{FF2B5EF4-FFF2-40B4-BE49-F238E27FC236}">
                  <a16:creationId xmlns:a16="http://schemas.microsoft.com/office/drawing/2014/main" id="{23FE60EB-B860-4F20-BC59-88C5A540F579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" name="Google Shape;9748;p86">
              <a:extLst>
                <a:ext uri="{FF2B5EF4-FFF2-40B4-BE49-F238E27FC236}">
                  <a16:creationId xmlns:a16="http://schemas.microsoft.com/office/drawing/2014/main" id="{D04C1AB2-2B34-4B49-9F64-4F1FAAC1C4A6}"/>
                </a:ext>
              </a:extLst>
            </p:cNvPr>
            <p:cNvGrpSpPr/>
            <p:nvPr/>
          </p:nvGrpSpPr>
          <p:grpSpPr>
            <a:xfrm>
              <a:off x="4644280" y="1290523"/>
              <a:ext cx="143716" cy="29463"/>
              <a:chOff x="4644280" y="1290523"/>
              <a:chExt cx="143716" cy="29463"/>
            </a:xfrm>
            <a:grpFill/>
          </p:grpSpPr>
          <p:sp>
            <p:nvSpPr>
              <p:cNvPr id="42" name="Google Shape;9749;p86">
                <a:extLst>
                  <a:ext uri="{FF2B5EF4-FFF2-40B4-BE49-F238E27FC236}">
                    <a16:creationId xmlns:a16="http://schemas.microsoft.com/office/drawing/2014/main" id="{D02F12F8-6084-454B-9F52-2EA8CF575474}"/>
                  </a:ext>
                </a:extLst>
              </p:cNvPr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750;p86">
                <a:extLst>
                  <a:ext uri="{FF2B5EF4-FFF2-40B4-BE49-F238E27FC236}">
                    <a16:creationId xmlns:a16="http://schemas.microsoft.com/office/drawing/2014/main" id="{A95521B3-D5E8-49AF-AF9A-E7386F97B584}"/>
                  </a:ext>
                </a:extLst>
              </p:cNvPr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751;p86">
                <a:extLst>
                  <a:ext uri="{FF2B5EF4-FFF2-40B4-BE49-F238E27FC236}">
                    <a16:creationId xmlns:a16="http://schemas.microsoft.com/office/drawing/2014/main" id="{8A5ABF57-EB71-4ABA-9782-A1383A309C8C}"/>
                  </a:ext>
                </a:extLst>
              </p:cNvPr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752;p86">
                <a:extLst>
                  <a:ext uri="{FF2B5EF4-FFF2-40B4-BE49-F238E27FC236}">
                    <a16:creationId xmlns:a16="http://schemas.microsoft.com/office/drawing/2014/main" id="{FB0D1004-A86C-45B0-B62B-4258087B7E88}"/>
                  </a:ext>
                </a:extLst>
              </p:cNvPr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9753;p86">
              <a:extLst>
                <a:ext uri="{FF2B5EF4-FFF2-40B4-BE49-F238E27FC236}">
                  <a16:creationId xmlns:a16="http://schemas.microsoft.com/office/drawing/2014/main" id="{30EAFF99-35F5-4985-80CD-3CE3C4B62B24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  <a:grpFill/>
          </p:grpSpPr>
          <p:sp>
            <p:nvSpPr>
              <p:cNvPr id="38" name="Google Shape;9754;p86">
                <a:extLst>
                  <a:ext uri="{FF2B5EF4-FFF2-40B4-BE49-F238E27FC236}">
                    <a16:creationId xmlns:a16="http://schemas.microsoft.com/office/drawing/2014/main" id="{55D2EDC5-1281-4601-9E61-5D4E241178A4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755;p86">
                <a:extLst>
                  <a:ext uri="{FF2B5EF4-FFF2-40B4-BE49-F238E27FC236}">
                    <a16:creationId xmlns:a16="http://schemas.microsoft.com/office/drawing/2014/main" id="{54AEEA15-37C8-4066-BA09-14230F1443EF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756;p86">
                <a:extLst>
                  <a:ext uri="{FF2B5EF4-FFF2-40B4-BE49-F238E27FC236}">
                    <a16:creationId xmlns:a16="http://schemas.microsoft.com/office/drawing/2014/main" id="{008FE31D-E382-4A65-B054-5C7E25B68560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757;p86">
                <a:extLst>
                  <a:ext uri="{FF2B5EF4-FFF2-40B4-BE49-F238E27FC236}">
                    <a16:creationId xmlns:a16="http://schemas.microsoft.com/office/drawing/2014/main" id="{693BD233-DFCA-4825-B702-FE7CD5D2C71F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9758;p86">
              <a:extLst>
                <a:ext uri="{FF2B5EF4-FFF2-40B4-BE49-F238E27FC236}">
                  <a16:creationId xmlns:a16="http://schemas.microsoft.com/office/drawing/2014/main" id="{7958028B-C072-4339-8A75-A0969B20E042}"/>
                </a:ext>
              </a:extLst>
            </p:cNvPr>
            <p:cNvGrpSpPr/>
            <p:nvPr/>
          </p:nvGrpSpPr>
          <p:grpSpPr>
            <a:xfrm>
              <a:off x="4339009" y="1863727"/>
              <a:ext cx="143703" cy="29476"/>
              <a:chOff x="4339009" y="1863727"/>
              <a:chExt cx="143703" cy="29476"/>
            </a:xfrm>
            <a:grpFill/>
          </p:grpSpPr>
          <p:sp>
            <p:nvSpPr>
              <p:cNvPr id="34" name="Google Shape;9759;p86">
                <a:extLst>
                  <a:ext uri="{FF2B5EF4-FFF2-40B4-BE49-F238E27FC236}">
                    <a16:creationId xmlns:a16="http://schemas.microsoft.com/office/drawing/2014/main" id="{F857D465-191C-4C64-9750-ECB03903BB6F}"/>
                  </a:ext>
                </a:extLst>
              </p:cNvPr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760;p86">
                <a:extLst>
                  <a:ext uri="{FF2B5EF4-FFF2-40B4-BE49-F238E27FC236}">
                    <a16:creationId xmlns:a16="http://schemas.microsoft.com/office/drawing/2014/main" id="{0DA1E2F6-A893-4230-9CF2-CA8EEAF29A23}"/>
                  </a:ext>
                </a:extLst>
              </p:cNvPr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761;p86">
                <a:extLst>
                  <a:ext uri="{FF2B5EF4-FFF2-40B4-BE49-F238E27FC236}">
                    <a16:creationId xmlns:a16="http://schemas.microsoft.com/office/drawing/2014/main" id="{F6756EA5-355F-4494-B4E3-594E812659B2}"/>
                  </a:ext>
                </a:extLst>
              </p:cNvPr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762;p86">
                <a:extLst>
                  <a:ext uri="{FF2B5EF4-FFF2-40B4-BE49-F238E27FC236}">
                    <a16:creationId xmlns:a16="http://schemas.microsoft.com/office/drawing/2014/main" id="{03640681-A20C-4267-9D9A-57BC2E9B6819}"/>
                  </a:ext>
                </a:extLst>
              </p:cNvPr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9763;p86">
              <a:extLst>
                <a:ext uri="{FF2B5EF4-FFF2-40B4-BE49-F238E27FC236}">
                  <a16:creationId xmlns:a16="http://schemas.microsoft.com/office/drawing/2014/main" id="{F8218763-5863-4525-A5B0-218950508253}"/>
                </a:ext>
              </a:extLst>
            </p:cNvPr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  <a:grpFill/>
          </p:grpSpPr>
          <p:sp>
            <p:nvSpPr>
              <p:cNvPr id="30" name="Google Shape;9764;p86">
                <a:extLst>
                  <a:ext uri="{FF2B5EF4-FFF2-40B4-BE49-F238E27FC236}">
                    <a16:creationId xmlns:a16="http://schemas.microsoft.com/office/drawing/2014/main" id="{5CD95E80-D9C2-410A-A178-2AB59F40FBD1}"/>
                  </a:ext>
                </a:extLst>
              </p:cNvPr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765;p86">
                <a:extLst>
                  <a:ext uri="{FF2B5EF4-FFF2-40B4-BE49-F238E27FC236}">
                    <a16:creationId xmlns:a16="http://schemas.microsoft.com/office/drawing/2014/main" id="{9CC63A07-49DC-43EA-B0D3-B9357FE19856}"/>
                  </a:ext>
                </a:extLst>
              </p:cNvPr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766;p86">
                <a:extLst>
                  <a:ext uri="{FF2B5EF4-FFF2-40B4-BE49-F238E27FC236}">
                    <a16:creationId xmlns:a16="http://schemas.microsoft.com/office/drawing/2014/main" id="{1576AB8D-B9D9-4BF0-B0F1-E679B07674C7}"/>
                  </a:ext>
                </a:extLst>
              </p:cNvPr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767;p86">
                <a:extLst>
                  <a:ext uri="{FF2B5EF4-FFF2-40B4-BE49-F238E27FC236}">
                    <a16:creationId xmlns:a16="http://schemas.microsoft.com/office/drawing/2014/main" id="{D44316FB-DA4E-4E01-A5E2-273E86BB8BEC}"/>
                  </a:ext>
                </a:extLst>
              </p:cNvPr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9768;p86">
              <a:extLst>
                <a:ext uri="{FF2B5EF4-FFF2-40B4-BE49-F238E27FC236}">
                  <a16:creationId xmlns:a16="http://schemas.microsoft.com/office/drawing/2014/main" id="{F59E995E-AB65-4E71-9A5E-E12543B90606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769;p86">
              <a:extLst>
                <a:ext uri="{FF2B5EF4-FFF2-40B4-BE49-F238E27FC236}">
                  <a16:creationId xmlns:a16="http://schemas.microsoft.com/office/drawing/2014/main" id="{4EF75682-6458-4288-92D7-2F30B57C08C4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770;p86">
              <a:extLst>
                <a:ext uri="{FF2B5EF4-FFF2-40B4-BE49-F238E27FC236}">
                  <a16:creationId xmlns:a16="http://schemas.microsoft.com/office/drawing/2014/main" id="{8435AA29-5D43-414F-912C-34C10C64A72C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771;p86">
              <a:extLst>
                <a:ext uri="{FF2B5EF4-FFF2-40B4-BE49-F238E27FC236}">
                  <a16:creationId xmlns:a16="http://schemas.microsoft.com/office/drawing/2014/main" id="{FEEA98A6-D469-4B1B-BCCB-0843E9138E50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9772;p86">
              <a:extLst>
                <a:ext uri="{FF2B5EF4-FFF2-40B4-BE49-F238E27FC236}">
                  <a16:creationId xmlns:a16="http://schemas.microsoft.com/office/drawing/2014/main" id="{754360A3-C219-4C7C-92AE-3741496FE91C}"/>
                </a:ext>
              </a:extLst>
            </p:cNvPr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  <a:grpFill/>
          </p:grpSpPr>
          <p:sp>
            <p:nvSpPr>
              <p:cNvPr id="26" name="Google Shape;9773;p86">
                <a:extLst>
                  <a:ext uri="{FF2B5EF4-FFF2-40B4-BE49-F238E27FC236}">
                    <a16:creationId xmlns:a16="http://schemas.microsoft.com/office/drawing/2014/main" id="{CCE78D7F-2959-40B9-AD2A-CB2F7730CE25}"/>
                  </a:ext>
                </a:extLst>
              </p:cNvPr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774;p86">
                <a:extLst>
                  <a:ext uri="{FF2B5EF4-FFF2-40B4-BE49-F238E27FC236}">
                    <a16:creationId xmlns:a16="http://schemas.microsoft.com/office/drawing/2014/main" id="{0C6F9B1F-A33E-4F45-8824-8224517485CF}"/>
                  </a:ext>
                </a:extLst>
              </p:cNvPr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775;p86">
                <a:extLst>
                  <a:ext uri="{FF2B5EF4-FFF2-40B4-BE49-F238E27FC236}">
                    <a16:creationId xmlns:a16="http://schemas.microsoft.com/office/drawing/2014/main" id="{82CDC8FE-A285-4827-AB72-D0BCC131E5F1}"/>
                  </a:ext>
                </a:extLst>
              </p:cNvPr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776;p86">
                <a:extLst>
                  <a:ext uri="{FF2B5EF4-FFF2-40B4-BE49-F238E27FC236}">
                    <a16:creationId xmlns:a16="http://schemas.microsoft.com/office/drawing/2014/main" id="{B85AF0A0-6210-4634-B76E-15F2006650D5}"/>
                  </a:ext>
                </a:extLst>
              </p:cNvPr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9777;p86">
              <a:extLst>
                <a:ext uri="{FF2B5EF4-FFF2-40B4-BE49-F238E27FC236}">
                  <a16:creationId xmlns:a16="http://schemas.microsoft.com/office/drawing/2014/main" id="{F17B4496-E55F-4C92-802C-DC76743857BA}"/>
                </a:ext>
              </a:extLst>
            </p:cNvPr>
            <p:cNvGrpSpPr/>
            <p:nvPr/>
          </p:nvGrpSpPr>
          <p:grpSpPr>
            <a:xfrm>
              <a:off x="4771663" y="1876896"/>
              <a:ext cx="108651" cy="100447"/>
              <a:chOff x="4771663" y="1876896"/>
              <a:chExt cx="108651" cy="100447"/>
            </a:xfrm>
            <a:grpFill/>
          </p:grpSpPr>
          <p:sp>
            <p:nvSpPr>
              <p:cNvPr id="22" name="Google Shape;9778;p86">
                <a:extLst>
                  <a:ext uri="{FF2B5EF4-FFF2-40B4-BE49-F238E27FC236}">
                    <a16:creationId xmlns:a16="http://schemas.microsoft.com/office/drawing/2014/main" id="{66ECFCDC-9000-4A30-B919-D967E71822A6}"/>
                  </a:ext>
                </a:extLst>
              </p:cNvPr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779;p86">
                <a:extLst>
                  <a:ext uri="{FF2B5EF4-FFF2-40B4-BE49-F238E27FC236}">
                    <a16:creationId xmlns:a16="http://schemas.microsoft.com/office/drawing/2014/main" id="{F87C0BD9-EC25-4798-8046-F41A28CE92AE}"/>
                  </a:ext>
                </a:extLst>
              </p:cNvPr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780;p86">
                <a:extLst>
                  <a:ext uri="{FF2B5EF4-FFF2-40B4-BE49-F238E27FC236}">
                    <a16:creationId xmlns:a16="http://schemas.microsoft.com/office/drawing/2014/main" id="{72D293EB-10B3-44C0-A8A4-02539791BB89}"/>
                  </a:ext>
                </a:extLst>
              </p:cNvPr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781;p86">
                <a:extLst>
                  <a:ext uri="{FF2B5EF4-FFF2-40B4-BE49-F238E27FC236}">
                    <a16:creationId xmlns:a16="http://schemas.microsoft.com/office/drawing/2014/main" id="{CF51FD6C-1A95-4728-8531-CBAB7B787B6D}"/>
                  </a:ext>
                </a:extLst>
              </p:cNvPr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0FF921E-F9B9-4436-90F9-82091B920A95}"/>
              </a:ext>
            </a:extLst>
          </p:cNvPr>
          <p:cNvSpPr txBox="1"/>
          <p:nvPr/>
        </p:nvSpPr>
        <p:spPr>
          <a:xfrm>
            <a:off x="1440897" y="694997"/>
            <a:ext cx="11229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Согласование работы всех органов и систем организма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5C4031-F943-4D8C-A4CC-AB72F6AAD505}"/>
              </a:ext>
            </a:extLst>
          </p:cNvPr>
          <p:cNvSpPr txBox="1"/>
          <p:nvPr/>
        </p:nvSpPr>
        <p:spPr>
          <a:xfrm>
            <a:off x="1148984" y="2799382"/>
            <a:ext cx="15101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Поддержание постоянства внутренней среды организма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221A7D-B05E-4B2C-BF08-0E50DAA2E537}"/>
              </a:ext>
            </a:extLst>
          </p:cNvPr>
          <p:cNvSpPr txBox="1"/>
          <p:nvPr/>
        </p:nvSpPr>
        <p:spPr>
          <a:xfrm>
            <a:off x="3269890" y="3623081"/>
            <a:ext cx="141800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Ориентация организма во внешней среде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66CAB3E-199A-418E-AE60-AF1B1DAC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647" y="2237437"/>
            <a:ext cx="3434573" cy="3013008"/>
          </a:xfrm>
          <a:prstGeom prst="flowChartConnector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664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67" y="46501"/>
            <a:ext cx="4960690" cy="690150"/>
          </a:xfrm>
        </p:spPr>
        <p:txBody>
          <a:bodyPr/>
          <a:lstStyle/>
          <a:p>
            <a:r>
              <a:rPr lang="ru-RU" sz="3200" dirty="0">
                <a:latin typeface="Candara" panose="020E0502030303020204" pitchFamily="34" charset="0"/>
              </a:rPr>
              <a:t>Отделы нервной системы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111531" y="181684"/>
            <a:ext cx="681303" cy="496826"/>
          </a:xfrm>
        </p:spPr>
        <p:txBody>
          <a:bodyPr/>
          <a:lstStyle/>
          <a:p>
            <a:r>
              <a:rPr lang="ru-RU" sz="3600" dirty="0"/>
              <a:t>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6F8ED8B-2000-4848-BC8E-E45C5AC55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63" b="96448" l="10000" r="92097">
                        <a14:foregroundMark x1="31935" y1="10568" x2="46613" y2="9591"/>
                        <a14:foregroundMark x1="41452" y1="6039" x2="41452" y2="4263"/>
                        <a14:foregroundMark x1="91129" y1="10302" x2="92419" y2="12611"/>
                        <a14:foregroundMark x1="25323" y1="89964" x2="24516" y2="94849"/>
                        <a14:foregroundMark x1="62742" y1="95560" x2="70968" y2="96004"/>
                        <a14:foregroundMark x1="20484" y1="96181" x2="25161" y2="96448"/>
                        <a14:backgroundMark x1="29355" y1="35169" x2="25161" y2="42806"/>
                        <a14:backgroundMark x1="66613" y1="11368" x2="70161" y2="10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1" y="655381"/>
            <a:ext cx="2422653" cy="439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8D6C379-1519-402D-B194-BAEADEB1362E}"/>
              </a:ext>
            </a:extLst>
          </p:cNvPr>
          <p:cNvGrpSpPr/>
          <p:nvPr/>
        </p:nvGrpSpPr>
        <p:grpSpPr>
          <a:xfrm>
            <a:off x="1456267" y="731230"/>
            <a:ext cx="2888164" cy="307777"/>
            <a:chOff x="1456267" y="731230"/>
            <a:chExt cx="2888164" cy="307777"/>
          </a:xfrm>
        </p:grpSpPr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2050D48D-79DA-46CD-A544-757433781AA7}"/>
                </a:ext>
              </a:extLst>
            </p:cNvPr>
            <p:cNvCxnSpPr/>
            <p:nvPr/>
          </p:nvCxnSpPr>
          <p:spPr>
            <a:xfrm flipH="1">
              <a:off x="1456267" y="896202"/>
              <a:ext cx="1422400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BF4D23-EC03-429B-9CDB-CED55A71CEF8}"/>
                </a:ext>
              </a:extLst>
            </p:cNvPr>
            <p:cNvSpPr txBox="1"/>
            <p:nvPr/>
          </p:nvSpPr>
          <p:spPr>
            <a:xfrm>
              <a:off x="2884647" y="731230"/>
              <a:ext cx="1459784" cy="307777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Головной мозг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920E500-5669-4223-BF59-301F8AC5000F}"/>
              </a:ext>
            </a:extLst>
          </p:cNvPr>
          <p:cNvGrpSpPr/>
          <p:nvPr/>
        </p:nvGrpSpPr>
        <p:grpSpPr>
          <a:xfrm>
            <a:off x="1507067" y="1400095"/>
            <a:ext cx="2837364" cy="307777"/>
            <a:chOff x="1507067" y="1400095"/>
            <a:chExt cx="2837364" cy="307777"/>
          </a:xfrm>
        </p:grpSpPr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8E75ACBA-4B90-46F6-AF96-A836E6BE95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07067" y="1589683"/>
              <a:ext cx="1371600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ACA090-E8F9-4A12-93E8-322FE81612EC}"/>
                </a:ext>
              </a:extLst>
            </p:cNvPr>
            <p:cNvSpPr txBox="1"/>
            <p:nvPr/>
          </p:nvSpPr>
          <p:spPr>
            <a:xfrm>
              <a:off x="2884647" y="1400095"/>
              <a:ext cx="1459784" cy="307777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Спинной мозг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4EBA219-D59F-430D-955D-D77222E92BE1}"/>
              </a:ext>
            </a:extLst>
          </p:cNvPr>
          <p:cNvGrpSpPr/>
          <p:nvPr/>
        </p:nvGrpSpPr>
        <p:grpSpPr>
          <a:xfrm>
            <a:off x="1564641" y="2078918"/>
            <a:ext cx="2773810" cy="307777"/>
            <a:chOff x="1564641" y="2078918"/>
            <a:chExt cx="2773810" cy="307777"/>
          </a:xfrm>
        </p:grpSpPr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57214300-C3CE-4E51-A04D-A2D2289A8F3B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 flipV="1">
              <a:off x="1564641" y="2221724"/>
              <a:ext cx="1314026" cy="11083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BA5AD9-53D2-47AD-A637-AAE9E30D4741}"/>
                </a:ext>
              </a:extLst>
            </p:cNvPr>
            <p:cNvSpPr txBox="1"/>
            <p:nvPr/>
          </p:nvSpPr>
          <p:spPr>
            <a:xfrm>
              <a:off x="2878667" y="2078918"/>
              <a:ext cx="1459784" cy="307777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Нервные узлы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079F294-5B28-4440-9DC4-6CD7353A9A54}"/>
              </a:ext>
            </a:extLst>
          </p:cNvPr>
          <p:cNvGrpSpPr/>
          <p:nvPr/>
        </p:nvGrpSpPr>
        <p:grpSpPr>
          <a:xfrm>
            <a:off x="1713655" y="3143806"/>
            <a:ext cx="2624796" cy="307777"/>
            <a:chOff x="1713655" y="3143806"/>
            <a:chExt cx="2624796" cy="307777"/>
          </a:xfrm>
        </p:grpSpPr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54066C65-A1DB-4F3D-91B9-D4484CBBB405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 flipV="1">
              <a:off x="1713655" y="3283803"/>
              <a:ext cx="1165012" cy="13892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658E78-94EB-426D-9CA2-34075BC65E7C}"/>
                </a:ext>
              </a:extLst>
            </p:cNvPr>
            <p:cNvSpPr txBox="1"/>
            <p:nvPr/>
          </p:nvSpPr>
          <p:spPr>
            <a:xfrm>
              <a:off x="2878667" y="3143806"/>
              <a:ext cx="1459784" cy="307777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Нервы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257A6A2-2BC1-453B-A55E-3844E7786459}"/>
              </a:ext>
            </a:extLst>
          </p:cNvPr>
          <p:cNvGrpSpPr/>
          <p:nvPr/>
        </p:nvGrpSpPr>
        <p:grpSpPr>
          <a:xfrm>
            <a:off x="1971040" y="3825471"/>
            <a:ext cx="2367411" cy="523220"/>
            <a:chOff x="1971040" y="3825471"/>
            <a:chExt cx="2367411" cy="523220"/>
          </a:xfrm>
        </p:grpSpPr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AF4D19A8-79A3-497B-B804-6ABB545624E2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1971040" y="4087081"/>
              <a:ext cx="907627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A8D1FD-BCB1-4A21-A574-BFD15F3A3AC3}"/>
                </a:ext>
              </a:extLst>
            </p:cNvPr>
            <p:cNvSpPr txBox="1"/>
            <p:nvPr/>
          </p:nvSpPr>
          <p:spPr>
            <a:xfrm>
              <a:off x="2878667" y="3825471"/>
              <a:ext cx="1459784" cy="523220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Нервные окончания</a:t>
              </a:r>
            </a:p>
          </p:txBody>
        </p:sp>
      </p:grpSp>
      <p:sp>
        <p:nvSpPr>
          <p:cNvPr id="37" name="Google Shape;10734;p88">
            <a:extLst>
              <a:ext uri="{FF2B5EF4-FFF2-40B4-BE49-F238E27FC236}">
                <a16:creationId xmlns:a16="http://schemas.microsoft.com/office/drawing/2014/main" id="{B37141C2-0483-4379-BC98-4FC38E45EE22}"/>
              </a:ext>
            </a:extLst>
          </p:cNvPr>
          <p:cNvSpPr/>
          <p:nvPr/>
        </p:nvSpPr>
        <p:spPr>
          <a:xfrm rot="16538613">
            <a:off x="4995118" y="2569895"/>
            <a:ext cx="499247" cy="531857"/>
          </a:xfrm>
          <a:custGeom>
            <a:avLst/>
            <a:gdLst/>
            <a:ahLst/>
            <a:cxnLst/>
            <a:rect l="l" t="t" r="r" b="b"/>
            <a:pathLst>
              <a:path w="10836" h="10708" extrusionOk="0">
                <a:moveTo>
                  <a:pt x="7677" y="328"/>
                </a:moveTo>
                <a:cubicBezTo>
                  <a:pt x="7821" y="328"/>
                  <a:pt x="7960" y="378"/>
                  <a:pt x="8061" y="480"/>
                </a:cubicBezTo>
                <a:lnTo>
                  <a:pt x="10288" y="2706"/>
                </a:lnTo>
                <a:cubicBezTo>
                  <a:pt x="10502" y="2897"/>
                  <a:pt x="10490" y="3278"/>
                  <a:pt x="10252" y="3516"/>
                </a:cubicBezTo>
                <a:cubicBezTo>
                  <a:pt x="10125" y="3643"/>
                  <a:pt x="9961" y="3709"/>
                  <a:pt x="9802" y="3709"/>
                </a:cubicBezTo>
                <a:cubicBezTo>
                  <a:pt x="9661" y="3709"/>
                  <a:pt x="9524" y="3657"/>
                  <a:pt x="9418" y="3552"/>
                </a:cubicBezTo>
                <a:lnTo>
                  <a:pt x="8264" y="2385"/>
                </a:lnTo>
                <a:cubicBezTo>
                  <a:pt x="8234" y="2355"/>
                  <a:pt x="8195" y="2340"/>
                  <a:pt x="8156" y="2340"/>
                </a:cubicBezTo>
                <a:cubicBezTo>
                  <a:pt x="8118" y="2340"/>
                  <a:pt x="8079" y="2355"/>
                  <a:pt x="8049" y="2385"/>
                </a:cubicBezTo>
                <a:cubicBezTo>
                  <a:pt x="7990" y="2444"/>
                  <a:pt x="7990" y="2540"/>
                  <a:pt x="8049" y="2599"/>
                </a:cubicBezTo>
                <a:lnTo>
                  <a:pt x="8930" y="3480"/>
                </a:lnTo>
                <a:lnTo>
                  <a:pt x="7811" y="4587"/>
                </a:lnTo>
                <a:cubicBezTo>
                  <a:pt x="7549" y="4861"/>
                  <a:pt x="7382" y="5207"/>
                  <a:pt x="7335" y="5564"/>
                </a:cubicBezTo>
                <a:cubicBezTo>
                  <a:pt x="7287" y="5921"/>
                  <a:pt x="7371" y="6290"/>
                  <a:pt x="7561" y="6588"/>
                </a:cubicBezTo>
                <a:cubicBezTo>
                  <a:pt x="7930" y="7171"/>
                  <a:pt x="7859" y="7838"/>
                  <a:pt x="7728" y="8028"/>
                </a:cubicBezTo>
                <a:cubicBezTo>
                  <a:pt x="7644" y="8016"/>
                  <a:pt x="7406" y="7897"/>
                  <a:pt x="6751" y="7350"/>
                </a:cubicBezTo>
                <a:cubicBezTo>
                  <a:pt x="6335" y="6993"/>
                  <a:pt x="5835" y="6528"/>
                  <a:pt x="5311" y="6004"/>
                </a:cubicBezTo>
                <a:lnTo>
                  <a:pt x="5204" y="5897"/>
                </a:lnTo>
                <a:lnTo>
                  <a:pt x="5180" y="5873"/>
                </a:lnTo>
                <a:cubicBezTo>
                  <a:pt x="5085" y="5778"/>
                  <a:pt x="4977" y="5695"/>
                  <a:pt x="4894" y="5588"/>
                </a:cubicBezTo>
                <a:lnTo>
                  <a:pt x="4846" y="5540"/>
                </a:lnTo>
                <a:lnTo>
                  <a:pt x="4739" y="5445"/>
                </a:lnTo>
                <a:cubicBezTo>
                  <a:pt x="4239" y="4921"/>
                  <a:pt x="3763" y="4409"/>
                  <a:pt x="3406" y="3992"/>
                </a:cubicBezTo>
                <a:cubicBezTo>
                  <a:pt x="2858" y="3337"/>
                  <a:pt x="2751" y="3099"/>
                  <a:pt x="2715" y="3028"/>
                </a:cubicBezTo>
                <a:cubicBezTo>
                  <a:pt x="2805" y="2970"/>
                  <a:pt x="2986" y="2926"/>
                  <a:pt x="3210" y="2926"/>
                </a:cubicBezTo>
                <a:cubicBezTo>
                  <a:pt x="3492" y="2926"/>
                  <a:pt x="3843" y="2995"/>
                  <a:pt x="4168" y="3194"/>
                </a:cubicBezTo>
                <a:cubicBezTo>
                  <a:pt x="4416" y="3353"/>
                  <a:pt x="4715" y="3430"/>
                  <a:pt x="5014" y="3430"/>
                </a:cubicBezTo>
                <a:cubicBezTo>
                  <a:pt x="5073" y="3430"/>
                  <a:pt x="5133" y="3427"/>
                  <a:pt x="5192" y="3421"/>
                </a:cubicBezTo>
                <a:cubicBezTo>
                  <a:pt x="5549" y="3373"/>
                  <a:pt x="5894" y="3194"/>
                  <a:pt x="6156" y="2944"/>
                </a:cubicBezTo>
                <a:lnTo>
                  <a:pt x="7275" y="1825"/>
                </a:lnTo>
                <a:lnTo>
                  <a:pt x="7359" y="1909"/>
                </a:lnTo>
                <a:cubicBezTo>
                  <a:pt x="7394" y="1938"/>
                  <a:pt x="7433" y="1953"/>
                  <a:pt x="7470" y="1953"/>
                </a:cubicBezTo>
                <a:cubicBezTo>
                  <a:pt x="7507" y="1953"/>
                  <a:pt x="7543" y="1938"/>
                  <a:pt x="7573" y="1909"/>
                </a:cubicBezTo>
                <a:cubicBezTo>
                  <a:pt x="7633" y="1849"/>
                  <a:pt x="7633" y="1766"/>
                  <a:pt x="7573" y="1706"/>
                </a:cubicBezTo>
                <a:lnTo>
                  <a:pt x="7204" y="1337"/>
                </a:lnTo>
                <a:lnTo>
                  <a:pt x="7192" y="1313"/>
                </a:lnTo>
                <a:cubicBezTo>
                  <a:pt x="7025" y="1123"/>
                  <a:pt x="7013" y="837"/>
                  <a:pt x="7144" y="635"/>
                </a:cubicBezTo>
                <a:cubicBezTo>
                  <a:pt x="7168" y="587"/>
                  <a:pt x="7204" y="539"/>
                  <a:pt x="7228" y="516"/>
                </a:cubicBezTo>
                <a:cubicBezTo>
                  <a:pt x="7353" y="390"/>
                  <a:pt x="7518" y="328"/>
                  <a:pt x="7677" y="328"/>
                </a:cubicBezTo>
                <a:close/>
                <a:moveTo>
                  <a:pt x="7667" y="0"/>
                </a:moveTo>
                <a:cubicBezTo>
                  <a:pt x="7428" y="0"/>
                  <a:pt x="7186" y="93"/>
                  <a:pt x="7001" y="277"/>
                </a:cubicBezTo>
                <a:cubicBezTo>
                  <a:pt x="6644" y="635"/>
                  <a:pt x="6632" y="1194"/>
                  <a:pt x="6978" y="1539"/>
                </a:cubicBezTo>
                <a:lnTo>
                  <a:pt x="7037" y="1599"/>
                </a:lnTo>
                <a:lnTo>
                  <a:pt x="5918" y="2718"/>
                </a:lnTo>
                <a:cubicBezTo>
                  <a:pt x="5651" y="2985"/>
                  <a:pt x="5292" y="3125"/>
                  <a:pt x="4942" y="3125"/>
                </a:cubicBezTo>
                <a:cubicBezTo>
                  <a:pt x="4715" y="3125"/>
                  <a:pt x="4491" y="3066"/>
                  <a:pt x="4299" y="2944"/>
                </a:cubicBezTo>
                <a:cubicBezTo>
                  <a:pt x="3965" y="2730"/>
                  <a:pt x="3596" y="2623"/>
                  <a:pt x="3215" y="2623"/>
                </a:cubicBezTo>
                <a:cubicBezTo>
                  <a:pt x="2882" y="2623"/>
                  <a:pt x="2584" y="2706"/>
                  <a:pt x="2453" y="2849"/>
                </a:cubicBezTo>
                <a:cubicBezTo>
                  <a:pt x="2322" y="2980"/>
                  <a:pt x="2418" y="3194"/>
                  <a:pt x="2525" y="3385"/>
                </a:cubicBezTo>
                <a:cubicBezTo>
                  <a:pt x="2632" y="3564"/>
                  <a:pt x="2810" y="3802"/>
                  <a:pt x="3049" y="4087"/>
                </a:cubicBezTo>
                <a:cubicBezTo>
                  <a:pt x="3394" y="4504"/>
                  <a:pt x="3846" y="5004"/>
                  <a:pt x="4370" y="5540"/>
                </a:cubicBezTo>
                <a:lnTo>
                  <a:pt x="3180" y="6731"/>
                </a:lnTo>
                <a:cubicBezTo>
                  <a:pt x="2763" y="7147"/>
                  <a:pt x="2346" y="7600"/>
                  <a:pt x="1965" y="8064"/>
                </a:cubicBezTo>
                <a:lnTo>
                  <a:pt x="84" y="10291"/>
                </a:lnTo>
                <a:cubicBezTo>
                  <a:pt x="1" y="10398"/>
                  <a:pt x="1" y="10541"/>
                  <a:pt x="84" y="10636"/>
                </a:cubicBezTo>
                <a:cubicBezTo>
                  <a:pt x="132" y="10683"/>
                  <a:pt x="191" y="10707"/>
                  <a:pt x="251" y="10707"/>
                </a:cubicBezTo>
                <a:cubicBezTo>
                  <a:pt x="310" y="10707"/>
                  <a:pt x="370" y="10683"/>
                  <a:pt x="429" y="10636"/>
                </a:cubicBezTo>
                <a:lnTo>
                  <a:pt x="2572" y="8850"/>
                </a:lnTo>
                <a:cubicBezTo>
                  <a:pt x="2632" y="8790"/>
                  <a:pt x="2644" y="8695"/>
                  <a:pt x="2584" y="8636"/>
                </a:cubicBezTo>
                <a:cubicBezTo>
                  <a:pt x="2552" y="8603"/>
                  <a:pt x="2512" y="8585"/>
                  <a:pt x="2472" y="8585"/>
                </a:cubicBezTo>
                <a:cubicBezTo>
                  <a:pt x="2440" y="8585"/>
                  <a:pt x="2409" y="8597"/>
                  <a:pt x="2382" y="8624"/>
                </a:cubicBezTo>
                <a:lnTo>
                  <a:pt x="739" y="9993"/>
                </a:lnTo>
                <a:lnTo>
                  <a:pt x="2191" y="8266"/>
                </a:lnTo>
                <a:cubicBezTo>
                  <a:pt x="2560" y="7826"/>
                  <a:pt x="2965" y="7374"/>
                  <a:pt x="3382" y="6957"/>
                </a:cubicBezTo>
                <a:lnTo>
                  <a:pt x="4573" y="5766"/>
                </a:lnTo>
                <a:lnTo>
                  <a:pt x="4585" y="5778"/>
                </a:lnTo>
                <a:lnTo>
                  <a:pt x="4763" y="5957"/>
                </a:lnTo>
                <a:lnTo>
                  <a:pt x="4942" y="6135"/>
                </a:lnTo>
                <a:lnTo>
                  <a:pt x="4954" y="6159"/>
                </a:lnTo>
                <a:lnTo>
                  <a:pt x="3763" y="7350"/>
                </a:lnTo>
                <a:cubicBezTo>
                  <a:pt x="3537" y="7564"/>
                  <a:pt x="3299" y="7790"/>
                  <a:pt x="3084" y="8005"/>
                </a:cubicBezTo>
                <a:cubicBezTo>
                  <a:pt x="3025" y="8064"/>
                  <a:pt x="3025" y="8147"/>
                  <a:pt x="3061" y="8207"/>
                </a:cubicBezTo>
                <a:cubicBezTo>
                  <a:pt x="3092" y="8238"/>
                  <a:pt x="3133" y="8253"/>
                  <a:pt x="3174" y="8253"/>
                </a:cubicBezTo>
                <a:cubicBezTo>
                  <a:pt x="3211" y="8253"/>
                  <a:pt x="3247" y="8241"/>
                  <a:pt x="3275" y="8219"/>
                </a:cubicBezTo>
                <a:cubicBezTo>
                  <a:pt x="3513" y="8005"/>
                  <a:pt x="3751" y="7778"/>
                  <a:pt x="3977" y="7552"/>
                </a:cubicBezTo>
                <a:lnTo>
                  <a:pt x="5168" y="6361"/>
                </a:lnTo>
                <a:cubicBezTo>
                  <a:pt x="5704" y="6885"/>
                  <a:pt x="6204" y="7350"/>
                  <a:pt x="6620" y="7683"/>
                </a:cubicBezTo>
                <a:cubicBezTo>
                  <a:pt x="6906" y="7921"/>
                  <a:pt x="7144" y="8088"/>
                  <a:pt x="7323" y="8207"/>
                </a:cubicBezTo>
                <a:cubicBezTo>
                  <a:pt x="7442" y="8278"/>
                  <a:pt x="7573" y="8362"/>
                  <a:pt x="7692" y="8362"/>
                </a:cubicBezTo>
                <a:cubicBezTo>
                  <a:pt x="7752" y="8362"/>
                  <a:pt x="7811" y="8338"/>
                  <a:pt x="7859" y="8302"/>
                </a:cubicBezTo>
                <a:cubicBezTo>
                  <a:pt x="7990" y="8159"/>
                  <a:pt x="8073" y="7862"/>
                  <a:pt x="8073" y="7540"/>
                </a:cubicBezTo>
                <a:cubicBezTo>
                  <a:pt x="8073" y="7171"/>
                  <a:pt x="7954" y="6778"/>
                  <a:pt x="7763" y="6457"/>
                </a:cubicBezTo>
                <a:cubicBezTo>
                  <a:pt x="7454" y="5957"/>
                  <a:pt x="7549" y="5278"/>
                  <a:pt x="7990" y="4826"/>
                </a:cubicBezTo>
                <a:lnTo>
                  <a:pt x="9109" y="3718"/>
                </a:lnTo>
                <a:lnTo>
                  <a:pt x="9168" y="3778"/>
                </a:lnTo>
                <a:lnTo>
                  <a:pt x="9192" y="3802"/>
                </a:lnTo>
                <a:lnTo>
                  <a:pt x="9216" y="3814"/>
                </a:lnTo>
                <a:cubicBezTo>
                  <a:pt x="9216" y="3814"/>
                  <a:pt x="9228" y="3837"/>
                  <a:pt x="9240" y="3837"/>
                </a:cubicBezTo>
                <a:cubicBezTo>
                  <a:pt x="9240" y="3837"/>
                  <a:pt x="9252" y="3837"/>
                  <a:pt x="9252" y="3849"/>
                </a:cubicBezTo>
                <a:lnTo>
                  <a:pt x="9264" y="3861"/>
                </a:lnTo>
                <a:cubicBezTo>
                  <a:pt x="9264" y="3861"/>
                  <a:pt x="9287" y="3861"/>
                  <a:pt x="9287" y="3873"/>
                </a:cubicBezTo>
                <a:lnTo>
                  <a:pt x="9299" y="3897"/>
                </a:lnTo>
                <a:cubicBezTo>
                  <a:pt x="9299" y="3897"/>
                  <a:pt x="9311" y="3897"/>
                  <a:pt x="9311" y="3909"/>
                </a:cubicBezTo>
                <a:lnTo>
                  <a:pt x="9323" y="3921"/>
                </a:lnTo>
                <a:cubicBezTo>
                  <a:pt x="9323" y="3921"/>
                  <a:pt x="9347" y="3921"/>
                  <a:pt x="9347" y="3933"/>
                </a:cubicBezTo>
                <a:lnTo>
                  <a:pt x="9359" y="3956"/>
                </a:lnTo>
                <a:cubicBezTo>
                  <a:pt x="9359" y="3956"/>
                  <a:pt x="9371" y="3956"/>
                  <a:pt x="9371" y="3968"/>
                </a:cubicBezTo>
                <a:cubicBezTo>
                  <a:pt x="9371" y="3968"/>
                  <a:pt x="9383" y="3968"/>
                  <a:pt x="9383" y="3980"/>
                </a:cubicBezTo>
                <a:cubicBezTo>
                  <a:pt x="9383" y="3980"/>
                  <a:pt x="9407" y="3980"/>
                  <a:pt x="9407" y="3992"/>
                </a:cubicBezTo>
                <a:cubicBezTo>
                  <a:pt x="9407" y="3992"/>
                  <a:pt x="9418" y="3992"/>
                  <a:pt x="9418" y="4016"/>
                </a:cubicBezTo>
                <a:lnTo>
                  <a:pt x="9430" y="4016"/>
                </a:lnTo>
                <a:cubicBezTo>
                  <a:pt x="9430" y="4016"/>
                  <a:pt x="9442" y="4016"/>
                  <a:pt x="9442" y="4028"/>
                </a:cubicBezTo>
                <a:lnTo>
                  <a:pt x="9942" y="4028"/>
                </a:lnTo>
                <a:cubicBezTo>
                  <a:pt x="9954" y="4028"/>
                  <a:pt x="9954" y="4028"/>
                  <a:pt x="9966" y="4016"/>
                </a:cubicBezTo>
                <a:lnTo>
                  <a:pt x="9978" y="4016"/>
                </a:lnTo>
                <a:cubicBezTo>
                  <a:pt x="10002" y="4016"/>
                  <a:pt x="10002" y="4016"/>
                  <a:pt x="10014" y="3992"/>
                </a:cubicBezTo>
                <a:lnTo>
                  <a:pt x="10026" y="3992"/>
                </a:lnTo>
                <a:cubicBezTo>
                  <a:pt x="10038" y="3992"/>
                  <a:pt x="10038" y="3992"/>
                  <a:pt x="10061" y="3980"/>
                </a:cubicBezTo>
                <a:cubicBezTo>
                  <a:pt x="10061" y="3980"/>
                  <a:pt x="10073" y="3980"/>
                  <a:pt x="10073" y="3968"/>
                </a:cubicBezTo>
                <a:cubicBezTo>
                  <a:pt x="10085" y="3968"/>
                  <a:pt x="10085" y="3956"/>
                  <a:pt x="10097" y="3956"/>
                </a:cubicBezTo>
                <a:cubicBezTo>
                  <a:pt x="10097" y="3956"/>
                  <a:pt x="10121" y="3956"/>
                  <a:pt x="10121" y="3933"/>
                </a:cubicBezTo>
                <a:cubicBezTo>
                  <a:pt x="10133" y="3933"/>
                  <a:pt x="10133" y="3921"/>
                  <a:pt x="10145" y="3921"/>
                </a:cubicBezTo>
                <a:cubicBezTo>
                  <a:pt x="10145" y="3921"/>
                  <a:pt x="10157" y="3921"/>
                  <a:pt x="10157" y="3909"/>
                </a:cubicBezTo>
                <a:cubicBezTo>
                  <a:pt x="10180" y="3909"/>
                  <a:pt x="10180" y="3897"/>
                  <a:pt x="10192" y="3897"/>
                </a:cubicBezTo>
                <a:cubicBezTo>
                  <a:pt x="10192" y="3897"/>
                  <a:pt x="10204" y="3897"/>
                  <a:pt x="10204" y="3873"/>
                </a:cubicBezTo>
                <a:cubicBezTo>
                  <a:pt x="10216" y="3873"/>
                  <a:pt x="10216" y="3861"/>
                  <a:pt x="10240" y="3861"/>
                </a:cubicBezTo>
                <a:cubicBezTo>
                  <a:pt x="10240" y="3861"/>
                  <a:pt x="10252" y="3861"/>
                  <a:pt x="10252" y="3849"/>
                </a:cubicBezTo>
                <a:cubicBezTo>
                  <a:pt x="10264" y="3849"/>
                  <a:pt x="10264" y="3837"/>
                  <a:pt x="10276" y="3837"/>
                </a:cubicBezTo>
                <a:cubicBezTo>
                  <a:pt x="10276" y="3837"/>
                  <a:pt x="10300" y="3837"/>
                  <a:pt x="10300" y="3814"/>
                </a:cubicBezTo>
                <a:cubicBezTo>
                  <a:pt x="10311" y="3814"/>
                  <a:pt x="10311" y="3802"/>
                  <a:pt x="10323" y="3802"/>
                </a:cubicBezTo>
                <a:cubicBezTo>
                  <a:pt x="10323" y="3802"/>
                  <a:pt x="10335" y="3802"/>
                  <a:pt x="10335" y="3790"/>
                </a:cubicBezTo>
                <a:cubicBezTo>
                  <a:pt x="10359" y="3778"/>
                  <a:pt x="10371" y="3778"/>
                  <a:pt x="10371" y="3754"/>
                </a:cubicBezTo>
                <a:cubicBezTo>
                  <a:pt x="10823" y="3373"/>
                  <a:pt x="10835" y="2802"/>
                  <a:pt x="10490" y="2468"/>
                </a:cubicBezTo>
                <a:lnTo>
                  <a:pt x="8275" y="242"/>
                </a:lnTo>
                <a:cubicBezTo>
                  <a:pt x="8109" y="81"/>
                  <a:pt x="7889" y="0"/>
                  <a:pt x="7667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293CA0-45D2-4364-80E6-84043BC81A29}"/>
              </a:ext>
            </a:extLst>
          </p:cNvPr>
          <p:cNvSpPr txBox="1"/>
          <p:nvPr/>
        </p:nvSpPr>
        <p:spPr>
          <a:xfrm>
            <a:off x="5656649" y="2688867"/>
            <a:ext cx="2682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Центральный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4AFFC0-F60C-4F55-99AF-109E2C5D2796}"/>
              </a:ext>
            </a:extLst>
          </p:cNvPr>
          <p:cNvSpPr txBox="1"/>
          <p:nvPr/>
        </p:nvSpPr>
        <p:spPr>
          <a:xfrm>
            <a:off x="5656650" y="3591970"/>
            <a:ext cx="3386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Периферический</a:t>
            </a:r>
          </a:p>
        </p:txBody>
      </p:sp>
      <p:sp>
        <p:nvSpPr>
          <p:cNvPr id="40" name="Google Shape;10734;p88">
            <a:extLst>
              <a:ext uri="{FF2B5EF4-FFF2-40B4-BE49-F238E27FC236}">
                <a16:creationId xmlns:a16="http://schemas.microsoft.com/office/drawing/2014/main" id="{199C2259-845E-4AAF-A7A6-C5741D1513F7}"/>
              </a:ext>
            </a:extLst>
          </p:cNvPr>
          <p:cNvSpPr/>
          <p:nvPr/>
        </p:nvSpPr>
        <p:spPr>
          <a:xfrm rot="16538613">
            <a:off x="5117838" y="3475343"/>
            <a:ext cx="499247" cy="531857"/>
          </a:xfrm>
          <a:custGeom>
            <a:avLst/>
            <a:gdLst/>
            <a:ahLst/>
            <a:cxnLst/>
            <a:rect l="l" t="t" r="r" b="b"/>
            <a:pathLst>
              <a:path w="10836" h="10708" extrusionOk="0">
                <a:moveTo>
                  <a:pt x="7677" y="328"/>
                </a:moveTo>
                <a:cubicBezTo>
                  <a:pt x="7821" y="328"/>
                  <a:pt x="7960" y="378"/>
                  <a:pt x="8061" y="480"/>
                </a:cubicBezTo>
                <a:lnTo>
                  <a:pt x="10288" y="2706"/>
                </a:lnTo>
                <a:cubicBezTo>
                  <a:pt x="10502" y="2897"/>
                  <a:pt x="10490" y="3278"/>
                  <a:pt x="10252" y="3516"/>
                </a:cubicBezTo>
                <a:cubicBezTo>
                  <a:pt x="10125" y="3643"/>
                  <a:pt x="9961" y="3709"/>
                  <a:pt x="9802" y="3709"/>
                </a:cubicBezTo>
                <a:cubicBezTo>
                  <a:pt x="9661" y="3709"/>
                  <a:pt x="9524" y="3657"/>
                  <a:pt x="9418" y="3552"/>
                </a:cubicBezTo>
                <a:lnTo>
                  <a:pt x="8264" y="2385"/>
                </a:lnTo>
                <a:cubicBezTo>
                  <a:pt x="8234" y="2355"/>
                  <a:pt x="8195" y="2340"/>
                  <a:pt x="8156" y="2340"/>
                </a:cubicBezTo>
                <a:cubicBezTo>
                  <a:pt x="8118" y="2340"/>
                  <a:pt x="8079" y="2355"/>
                  <a:pt x="8049" y="2385"/>
                </a:cubicBezTo>
                <a:cubicBezTo>
                  <a:pt x="7990" y="2444"/>
                  <a:pt x="7990" y="2540"/>
                  <a:pt x="8049" y="2599"/>
                </a:cubicBezTo>
                <a:lnTo>
                  <a:pt x="8930" y="3480"/>
                </a:lnTo>
                <a:lnTo>
                  <a:pt x="7811" y="4587"/>
                </a:lnTo>
                <a:cubicBezTo>
                  <a:pt x="7549" y="4861"/>
                  <a:pt x="7382" y="5207"/>
                  <a:pt x="7335" y="5564"/>
                </a:cubicBezTo>
                <a:cubicBezTo>
                  <a:pt x="7287" y="5921"/>
                  <a:pt x="7371" y="6290"/>
                  <a:pt x="7561" y="6588"/>
                </a:cubicBezTo>
                <a:cubicBezTo>
                  <a:pt x="7930" y="7171"/>
                  <a:pt x="7859" y="7838"/>
                  <a:pt x="7728" y="8028"/>
                </a:cubicBezTo>
                <a:cubicBezTo>
                  <a:pt x="7644" y="8016"/>
                  <a:pt x="7406" y="7897"/>
                  <a:pt x="6751" y="7350"/>
                </a:cubicBezTo>
                <a:cubicBezTo>
                  <a:pt x="6335" y="6993"/>
                  <a:pt x="5835" y="6528"/>
                  <a:pt x="5311" y="6004"/>
                </a:cubicBezTo>
                <a:lnTo>
                  <a:pt x="5204" y="5897"/>
                </a:lnTo>
                <a:lnTo>
                  <a:pt x="5180" y="5873"/>
                </a:lnTo>
                <a:cubicBezTo>
                  <a:pt x="5085" y="5778"/>
                  <a:pt x="4977" y="5695"/>
                  <a:pt x="4894" y="5588"/>
                </a:cubicBezTo>
                <a:lnTo>
                  <a:pt x="4846" y="5540"/>
                </a:lnTo>
                <a:lnTo>
                  <a:pt x="4739" y="5445"/>
                </a:lnTo>
                <a:cubicBezTo>
                  <a:pt x="4239" y="4921"/>
                  <a:pt x="3763" y="4409"/>
                  <a:pt x="3406" y="3992"/>
                </a:cubicBezTo>
                <a:cubicBezTo>
                  <a:pt x="2858" y="3337"/>
                  <a:pt x="2751" y="3099"/>
                  <a:pt x="2715" y="3028"/>
                </a:cubicBezTo>
                <a:cubicBezTo>
                  <a:pt x="2805" y="2970"/>
                  <a:pt x="2986" y="2926"/>
                  <a:pt x="3210" y="2926"/>
                </a:cubicBezTo>
                <a:cubicBezTo>
                  <a:pt x="3492" y="2926"/>
                  <a:pt x="3843" y="2995"/>
                  <a:pt x="4168" y="3194"/>
                </a:cubicBezTo>
                <a:cubicBezTo>
                  <a:pt x="4416" y="3353"/>
                  <a:pt x="4715" y="3430"/>
                  <a:pt x="5014" y="3430"/>
                </a:cubicBezTo>
                <a:cubicBezTo>
                  <a:pt x="5073" y="3430"/>
                  <a:pt x="5133" y="3427"/>
                  <a:pt x="5192" y="3421"/>
                </a:cubicBezTo>
                <a:cubicBezTo>
                  <a:pt x="5549" y="3373"/>
                  <a:pt x="5894" y="3194"/>
                  <a:pt x="6156" y="2944"/>
                </a:cubicBezTo>
                <a:lnTo>
                  <a:pt x="7275" y="1825"/>
                </a:lnTo>
                <a:lnTo>
                  <a:pt x="7359" y="1909"/>
                </a:lnTo>
                <a:cubicBezTo>
                  <a:pt x="7394" y="1938"/>
                  <a:pt x="7433" y="1953"/>
                  <a:pt x="7470" y="1953"/>
                </a:cubicBezTo>
                <a:cubicBezTo>
                  <a:pt x="7507" y="1953"/>
                  <a:pt x="7543" y="1938"/>
                  <a:pt x="7573" y="1909"/>
                </a:cubicBezTo>
                <a:cubicBezTo>
                  <a:pt x="7633" y="1849"/>
                  <a:pt x="7633" y="1766"/>
                  <a:pt x="7573" y="1706"/>
                </a:cubicBezTo>
                <a:lnTo>
                  <a:pt x="7204" y="1337"/>
                </a:lnTo>
                <a:lnTo>
                  <a:pt x="7192" y="1313"/>
                </a:lnTo>
                <a:cubicBezTo>
                  <a:pt x="7025" y="1123"/>
                  <a:pt x="7013" y="837"/>
                  <a:pt x="7144" y="635"/>
                </a:cubicBezTo>
                <a:cubicBezTo>
                  <a:pt x="7168" y="587"/>
                  <a:pt x="7204" y="539"/>
                  <a:pt x="7228" y="516"/>
                </a:cubicBezTo>
                <a:cubicBezTo>
                  <a:pt x="7353" y="390"/>
                  <a:pt x="7518" y="328"/>
                  <a:pt x="7677" y="328"/>
                </a:cubicBezTo>
                <a:close/>
                <a:moveTo>
                  <a:pt x="7667" y="0"/>
                </a:moveTo>
                <a:cubicBezTo>
                  <a:pt x="7428" y="0"/>
                  <a:pt x="7186" y="93"/>
                  <a:pt x="7001" y="277"/>
                </a:cubicBezTo>
                <a:cubicBezTo>
                  <a:pt x="6644" y="635"/>
                  <a:pt x="6632" y="1194"/>
                  <a:pt x="6978" y="1539"/>
                </a:cubicBezTo>
                <a:lnTo>
                  <a:pt x="7037" y="1599"/>
                </a:lnTo>
                <a:lnTo>
                  <a:pt x="5918" y="2718"/>
                </a:lnTo>
                <a:cubicBezTo>
                  <a:pt x="5651" y="2985"/>
                  <a:pt x="5292" y="3125"/>
                  <a:pt x="4942" y="3125"/>
                </a:cubicBezTo>
                <a:cubicBezTo>
                  <a:pt x="4715" y="3125"/>
                  <a:pt x="4491" y="3066"/>
                  <a:pt x="4299" y="2944"/>
                </a:cubicBezTo>
                <a:cubicBezTo>
                  <a:pt x="3965" y="2730"/>
                  <a:pt x="3596" y="2623"/>
                  <a:pt x="3215" y="2623"/>
                </a:cubicBezTo>
                <a:cubicBezTo>
                  <a:pt x="2882" y="2623"/>
                  <a:pt x="2584" y="2706"/>
                  <a:pt x="2453" y="2849"/>
                </a:cubicBezTo>
                <a:cubicBezTo>
                  <a:pt x="2322" y="2980"/>
                  <a:pt x="2418" y="3194"/>
                  <a:pt x="2525" y="3385"/>
                </a:cubicBezTo>
                <a:cubicBezTo>
                  <a:pt x="2632" y="3564"/>
                  <a:pt x="2810" y="3802"/>
                  <a:pt x="3049" y="4087"/>
                </a:cubicBezTo>
                <a:cubicBezTo>
                  <a:pt x="3394" y="4504"/>
                  <a:pt x="3846" y="5004"/>
                  <a:pt x="4370" y="5540"/>
                </a:cubicBezTo>
                <a:lnTo>
                  <a:pt x="3180" y="6731"/>
                </a:lnTo>
                <a:cubicBezTo>
                  <a:pt x="2763" y="7147"/>
                  <a:pt x="2346" y="7600"/>
                  <a:pt x="1965" y="8064"/>
                </a:cubicBezTo>
                <a:lnTo>
                  <a:pt x="84" y="10291"/>
                </a:lnTo>
                <a:cubicBezTo>
                  <a:pt x="1" y="10398"/>
                  <a:pt x="1" y="10541"/>
                  <a:pt x="84" y="10636"/>
                </a:cubicBezTo>
                <a:cubicBezTo>
                  <a:pt x="132" y="10683"/>
                  <a:pt x="191" y="10707"/>
                  <a:pt x="251" y="10707"/>
                </a:cubicBezTo>
                <a:cubicBezTo>
                  <a:pt x="310" y="10707"/>
                  <a:pt x="370" y="10683"/>
                  <a:pt x="429" y="10636"/>
                </a:cubicBezTo>
                <a:lnTo>
                  <a:pt x="2572" y="8850"/>
                </a:lnTo>
                <a:cubicBezTo>
                  <a:pt x="2632" y="8790"/>
                  <a:pt x="2644" y="8695"/>
                  <a:pt x="2584" y="8636"/>
                </a:cubicBezTo>
                <a:cubicBezTo>
                  <a:pt x="2552" y="8603"/>
                  <a:pt x="2512" y="8585"/>
                  <a:pt x="2472" y="8585"/>
                </a:cubicBezTo>
                <a:cubicBezTo>
                  <a:pt x="2440" y="8585"/>
                  <a:pt x="2409" y="8597"/>
                  <a:pt x="2382" y="8624"/>
                </a:cubicBezTo>
                <a:lnTo>
                  <a:pt x="739" y="9993"/>
                </a:lnTo>
                <a:lnTo>
                  <a:pt x="2191" y="8266"/>
                </a:lnTo>
                <a:cubicBezTo>
                  <a:pt x="2560" y="7826"/>
                  <a:pt x="2965" y="7374"/>
                  <a:pt x="3382" y="6957"/>
                </a:cubicBezTo>
                <a:lnTo>
                  <a:pt x="4573" y="5766"/>
                </a:lnTo>
                <a:lnTo>
                  <a:pt x="4585" y="5778"/>
                </a:lnTo>
                <a:lnTo>
                  <a:pt x="4763" y="5957"/>
                </a:lnTo>
                <a:lnTo>
                  <a:pt x="4942" y="6135"/>
                </a:lnTo>
                <a:lnTo>
                  <a:pt x="4954" y="6159"/>
                </a:lnTo>
                <a:lnTo>
                  <a:pt x="3763" y="7350"/>
                </a:lnTo>
                <a:cubicBezTo>
                  <a:pt x="3537" y="7564"/>
                  <a:pt x="3299" y="7790"/>
                  <a:pt x="3084" y="8005"/>
                </a:cubicBezTo>
                <a:cubicBezTo>
                  <a:pt x="3025" y="8064"/>
                  <a:pt x="3025" y="8147"/>
                  <a:pt x="3061" y="8207"/>
                </a:cubicBezTo>
                <a:cubicBezTo>
                  <a:pt x="3092" y="8238"/>
                  <a:pt x="3133" y="8253"/>
                  <a:pt x="3174" y="8253"/>
                </a:cubicBezTo>
                <a:cubicBezTo>
                  <a:pt x="3211" y="8253"/>
                  <a:pt x="3247" y="8241"/>
                  <a:pt x="3275" y="8219"/>
                </a:cubicBezTo>
                <a:cubicBezTo>
                  <a:pt x="3513" y="8005"/>
                  <a:pt x="3751" y="7778"/>
                  <a:pt x="3977" y="7552"/>
                </a:cubicBezTo>
                <a:lnTo>
                  <a:pt x="5168" y="6361"/>
                </a:lnTo>
                <a:cubicBezTo>
                  <a:pt x="5704" y="6885"/>
                  <a:pt x="6204" y="7350"/>
                  <a:pt x="6620" y="7683"/>
                </a:cubicBezTo>
                <a:cubicBezTo>
                  <a:pt x="6906" y="7921"/>
                  <a:pt x="7144" y="8088"/>
                  <a:pt x="7323" y="8207"/>
                </a:cubicBezTo>
                <a:cubicBezTo>
                  <a:pt x="7442" y="8278"/>
                  <a:pt x="7573" y="8362"/>
                  <a:pt x="7692" y="8362"/>
                </a:cubicBezTo>
                <a:cubicBezTo>
                  <a:pt x="7752" y="8362"/>
                  <a:pt x="7811" y="8338"/>
                  <a:pt x="7859" y="8302"/>
                </a:cubicBezTo>
                <a:cubicBezTo>
                  <a:pt x="7990" y="8159"/>
                  <a:pt x="8073" y="7862"/>
                  <a:pt x="8073" y="7540"/>
                </a:cubicBezTo>
                <a:cubicBezTo>
                  <a:pt x="8073" y="7171"/>
                  <a:pt x="7954" y="6778"/>
                  <a:pt x="7763" y="6457"/>
                </a:cubicBezTo>
                <a:cubicBezTo>
                  <a:pt x="7454" y="5957"/>
                  <a:pt x="7549" y="5278"/>
                  <a:pt x="7990" y="4826"/>
                </a:cubicBezTo>
                <a:lnTo>
                  <a:pt x="9109" y="3718"/>
                </a:lnTo>
                <a:lnTo>
                  <a:pt x="9168" y="3778"/>
                </a:lnTo>
                <a:lnTo>
                  <a:pt x="9192" y="3802"/>
                </a:lnTo>
                <a:lnTo>
                  <a:pt x="9216" y="3814"/>
                </a:lnTo>
                <a:cubicBezTo>
                  <a:pt x="9216" y="3814"/>
                  <a:pt x="9228" y="3837"/>
                  <a:pt x="9240" y="3837"/>
                </a:cubicBezTo>
                <a:cubicBezTo>
                  <a:pt x="9240" y="3837"/>
                  <a:pt x="9252" y="3837"/>
                  <a:pt x="9252" y="3849"/>
                </a:cubicBezTo>
                <a:lnTo>
                  <a:pt x="9264" y="3861"/>
                </a:lnTo>
                <a:cubicBezTo>
                  <a:pt x="9264" y="3861"/>
                  <a:pt x="9287" y="3861"/>
                  <a:pt x="9287" y="3873"/>
                </a:cubicBezTo>
                <a:lnTo>
                  <a:pt x="9299" y="3897"/>
                </a:lnTo>
                <a:cubicBezTo>
                  <a:pt x="9299" y="3897"/>
                  <a:pt x="9311" y="3897"/>
                  <a:pt x="9311" y="3909"/>
                </a:cubicBezTo>
                <a:lnTo>
                  <a:pt x="9323" y="3921"/>
                </a:lnTo>
                <a:cubicBezTo>
                  <a:pt x="9323" y="3921"/>
                  <a:pt x="9347" y="3921"/>
                  <a:pt x="9347" y="3933"/>
                </a:cubicBezTo>
                <a:lnTo>
                  <a:pt x="9359" y="3956"/>
                </a:lnTo>
                <a:cubicBezTo>
                  <a:pt x="9359" y="3956"/>
                  <a:pt x="9371" y="3956"/>
                  <a:pt x="9371" y="3968"/>
                </a:cubicBezTo>
                <a:cubicBezTo>
                  <a:pt x="9371" y="3968"/>
                  <a:pt x="9383" y="3968"/>
                  <a:pt x="9383" y="3980"/>
                </a:cubicBezTo>
                <a:cubicBezTo>
                  <a:pt x="9383" y="3980"/>
                  <a:pt x="9407" y="3980"/>
                  <a:pt x="9407" y="3992"/>
                </a:cubicBezTo>
                <a:cubicBezTo>
                  <a:pt x="9407" y="3992"/>
                  <a:pt x="9418" y="3992"/>
                  <a:pt x="9418" y="4016"/>
                </a:cubicBezTo>
                <a:lnTo>
                  <a:pt x="9430" y="4016"/>
                </a:lnTo>
                <a:cubicBezTo>
                  <a:pt x="9430" y="4016"/>
                  <a:pt x="9442" y="4016"/>
                  <a:pt x="9442" y="4028"/>
                </a:cubicBezTo>
                <a:lnTo>
                  <a:pt x="9942" y="4028"/>
                </a:lnTo>
                <a:cubicBezTo>
                  <a:pt x="9954" y="4028"/>
                  <a:pt x="9954" y="4028"/>
                  <a:pt x="9966" y="4016"/>
                </a:cubicBezTo>
                <a:lnTo>
                  <a:pt x="9978" y="4016"/>
                </a:lnTo>
                <a:cubicBezTo>
                  <a:pt x="10002" y="4016"/>
                  <a:pt x="10002" y="4016"/>
                  <a:pt x="10014" y="3992"/>
                </a:cubicBezTo>
                <a:lnTo>
                  <a:pt x="10026" y="3992"/>
                </a:lnTo>
                <a:cubicBezTo>
                  <a:pt x="10038" y="3992"/>
                  <a:pt x="10038" y="3992"/>
                  <a:pt x="10061" y="3980"/>
                </a:cubicBezTo>
                <a:cubicBezTo>
                  <a:pt x="10061" y="3980"/>
                  <a:pt x="10073" y="3980"/>
                  <a:pt x="10073" y="3968"/>
                </a:cubicBezTo>
                <a:cubicBezTo>
                  <a:pt x="10085" y="3968"/>
                  <a:pt x="10085" y="3956"/>
                  <a:pt x="10097" y="3956"/>
                </a:cubicBezTo>
                <a:cubicBezTo>
                  <a:pt x="10097" y="3956"/>
                  <a:pt x="10121" y="3956"/>
                  <a:pt x="10121" y="3933"/>
                </a:cubicBezTo>
                <a:cubicBezTo>
                  <a:pt x="10133" y="3933"/>
                  <a:pt x="10133" y="3921"/>
                  <a:pt x="10145" y="3921"/>
                </a:cubicBezTo>
                <a:cubicBezTo>
                  <a:pt x="10145" y="3921"/>
                  <a:pt x="10157" y="3921"/>
                  <a:pt x="10157" y="3909"/>
                </a:cubicBezTo>
                <a:cubicBezTo>
                  <a:pt x="10180" y="3909"/>
                  <a:pt x="10180" y="3897"/>
                  <a:pt x="10192" y="3897"/>
                </a:cubicBezTo>
                <a:cubicBezTo>
                  <a:pt x="10192" y="3897"/>
                  <a:pt x="10204" y="3897"/>
                  <a:pt x="10204" y="3873"/>
                </a:cubicBezTo>
                <a:cubicBezTo>
                  <a:pt x="10216" y="3873"/>
                  <a:pt x="10216" y="3861"/>
                  <a:pt x="10240" y="3861"/>
                </a:cubicBezTo>
                <a:cubicBezTo>
                  <a:pt x="10240" y="3861"/>
                  <a:pt x="10252" y="3861"/>
                  <a:pt x="10252" y="3849"/>
                </a:cubicBezTo>
                <a:cubicBezTo>
                  <a:pt x="10264" y="3849"/>
                  <a:pt x="10264" y="3837"/>
                  <a:pt x="10276" y="3837"/>
                </a:cubicBezTo>
                <a:cubicBezTo>
                  <a:pt x="10276" y="3837"/>
                  <a:pt x="10300" y="3837"/>
                  <a:pt x="10300" y="3814"/>
                </a:cubicBezTo>
                <a:cubicBezTo>
                  <a:pt x="10311" y="3814"/>
                  <a:pt x="10311" y="3802"/>
                  <a:pt x="10323" y="3802"/>
                </a:cubicBezTo>
                <a:cubicBezTo>
                  <a:pt x="10323" y="3802"/>
                  <a:pt x="10335" y="3802"/>
                  <a:pt x="10335" y="3790"/>
                </a:cubicBezTo>
                <a:cubicBezTo>
                  <a:pt x="10359" y="3778"/>
                  <a:pt x="10371" y="3778"/>
                  <a:pt x="10371" y="3754"/>
                </a:cubicBezTo>
                <a:cubicBezTo>
                  <a:pt x="10823" y="3373"/>
                  <a:pt x="10835" y="2802"/>
                  <a:pt x="10490" y="2468"/>
                </a:cubicBezTo>
                <a:lnTo>
                  <a:pt x="8275" y="242"/>
                </a:lnTo>
                <a:cubicBezTo>
                  <a:pt x="8109" y="81"/>
                  <a:pt x="7889" y="0"/>
                  <a:pt x="7667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5E88BE3-AF42-4766-971C-65728C393630}"/>
              </a:ext>
            </a:extLst>
          </p:cNvPr>
          <p:cNvGrpSpPr/>
          <p:nvPr/>
        </p:nvGrpSpPr>
        <p:grpSpPr>
          <a:xfrm>
            <a:off x="6697344" y="276397"/>
            <a:ext cx="2529465" cy="2550265"/>
            <a:chOff x="3907966" y="283959"/>
            <a:chExt cx="2529465" cy="25502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7C372ED4-DF0D-43D1-8252-519AAE3763C1}"/>
                </a:ext>
              </a:extLst>
            </p:cNvPr>
            <p:cNvGrpSpPr/>
            <p:nvPr/>
          </p:nvGrpSpPr>
          <p:grpSpPr>
            <a:xfrm>
              <a:off x="3907966" y="283959"/>
              <a:ext cx="2529465" cy="2550265"/>
              <a:chOff x="1442150" y="-47697"/>
              <a:chExt cx="3659046" cy="3659046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6788EAA-61EE-4723-B4A7-D187E6B58AC6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45" name="Рисунок 44" descr="Буфер обмена со сплошной заливкой">
                <a:extLst>
                  <a:ext uri="{FF2B5EF4-FFF2-40B4-BE49-F238E27FC236}">
                    <a16:creationId xmlns:a16="http://schemas.microsoft.com/office/drawing/2014/main" id="{58F87362-73F4-4314-8A37-DB29E1CC2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42150" y="-47697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C3074E0-44AA-4C0C-98AC-9978F3FFBB99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  <p:sp>
        <p:nvSpPr>
          <p:cNvPr id="46" name="Заголовок 2">
            <a:extLst>
              <a:ext uri="{FF2B5EF4-FFF2-40B4-BE49-F238E27FC236}">
                <a16:creationId xmlns:a16="http://schemas.microsoft.com/office/drawing/2014/main" id="{193424CA-5A10-4DCA-92DE-6796664E2F84}"/>
              </a:ext>
            </a:extLst>
          </p:cNvPr>
          <p:cNvSpPr txBox="1">
            <a:spLocks/>
          </p:cNvSpPr>
          <p:nvPr/>
        </p:nvSpPr>
        <p:spPr>
          <a:xfrm>
            <a:off x="126740" y="170594"/>
            <a:ext cx="1806007" cy="496826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3600" dirty="0"/>
              <a:t>Узнаем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BED6AE-541B-46CB-814F-B129EBB0300D}"/>
              </a:ext>
            </a:extLst>
          </p:cNvPr>
          <p:cNvSpPr txBox="1"/>
          <p:nvPr/>
        </p:nvSpPr>
        <p:spPr>
          <a:xfrm>
            <a:off x="7350076" y="4690170"/>
            <a:ext cx="165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стр. 42 учебника</a:t>
            </a:r>
          </a:p>
        </p:txBody>
      </p:sp>
    </p:spTree>
    <p:extLst>
      <p:ext uri="{BB962C8B-B14F-4D97-AF65-F5344CB8AC3E}">
        <p14:creationId xmlns:p14="http://schemas.microsoft.com/office/powerpoint/2010/main" val="310314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15" y="26732"/>
            <a:ext cx="4960690" cy="690150"/>
          </a:xfrm>
        </p:spPr>
        <p:txBody>
          <a:bodyPr/>
          <a:lstStyle/>
          <a:p>
            <a:r>
              <a:rPr lang="ru-RU" sz="3200" dirty="0">
                <a:latin typeface="Candara" panose="020E0502030303020204" pitchFamily="34" charset="0"/>
              </a:rPr>
              <a:t>Отделы нервной системы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3259" y="123394"/>
            <a:ext cx="681303" cy="496826"/>
          </a:xfrm>
        </p:spPr>
        <p:txBody>
          <a:bodyPr/>
          <a:lstStyle/>
          <a:p>
            <a:r>
              <a:rPr lang="ru-RU" sz="3600" dirty="0"/>
              <a:t>2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3A7215A-1388-4BA5-B1CF-E2343560293F}"/>
              </a:ext>
            </a:extLst>
          </p:cNvPr>
          <p:cNvGrpSpPr/>
          <p:nvPr/>
        </p:nvGrpSpPr>
        <p:grpSpPr>
          <a:xfrm>
            <a:off x="1668073" y="716882"/>
            <a:ext cx="5303520" cy="2121789"/>
            <a:chOff x="1668073" y="716882"/>
            <a:chExt cx="5303520" cy="2121789"/>
          </a:xfrm>
        </p:grpSpPr>
        <p:grpSp>
          <p:nvGrpSpPr>
            <p:cNvPr id="32" name="Google Shape;9217;p84">
              <a:extLst>
                <a:ext uri="{FF2B5EF4-FFF2-40B4-BE49-F238E27FC236}">
                  <a16:creationId xmlns:a16="http://schemas.microsoft.com/office/drawing/2014/main" id="{AE4E04BA-B685-4754-B3AA-988130BB4E9E}"/>
                </a:ext>
              </a:extLst>
            </p:cNvPr>
            <p:cNvGrpSpPr/>
            <p:nvPr/>
          </p:nvGrpSpPr>
          <p:grpSpPr>
            <a:xfrm>
              <a:off x="2180945" y="716882"/>
              <a:ext cx="4253722" cy="2121789"/>
              <a:chOff x="834100" y="3642869"/>
              <a:chExt cx="1259483" cy="628426"/>
            </a:xfrm>
          </p:grpSpPr>
          <p:sp>
            <p:nvSpPr>
              <p:cNvPr id="33" name="Google Shape;9218;p84">
                <a:extLst>
                  <a:ext uri="{FF2B5EF4-FFF2-40B4-BE49-F238E27FC236}">
                    <a16:creationId xmlns:a16="http://schemas.microsoft.com/office/drawing/2014/main" id="{FEBCF7D3-55D1-40FD-947E-89152ECACE63}"/>
                  </a:ext>
                </a:extLst>
              </p:cNvPr>
              <p:cNvSpPr/>
              <p:nvPr/>
            </p:nvSpPr>
            <p:spPr>
              <a:xfrm>
                <a:off x="1557115" y="4061516"/>
                <a:ext cx="127079" cy="163426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37079" fill="none" extrusionOk="0">
                    <a:moveTo>
                      <a:pt x="28815" y="37078"/>
                    </a:moveTo>
                    <a:lnTo>
                      <a:pt x="17922" y="37078"/>
                    </a:lnTo>
                    <a:cubicBezTo>
                      <a:pt x="14829" y="37078"/>
                      <a:pt x="14212" y="33613"/>
                      <a:pt x="14212" y="33613"/>
                    </a:cubicBezTo>
                    <a:lnTo>
                      <a:pt x="14212" y="10631"/>
                    </a:lnTo>
                    <a:lnTo>
                      <a:pt x="0" y="10631"/>
                    </a:ln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219;p84">
                <a:extLst>
                  <a:ext uri="{FF2B5EF4-FFF2-40B4-BE49-F238E27FC236}">
                    <a16:creationId xmlns:a16="http://schemas.microsoft.com/office/drawing/2014/main" id="{80801216-6AC7-4E94-B1F0-8700891F84A0}"/>
                  </a:ext>
                </a:extLst>
              </p:cNvPr>
              <p:cNvSpPr/>
              <p:nvPr/>
            </p:nvSpPr>
            <p:spPr>
              <a:xfrm>
                <a:off x="1847875" y="4224937"/>
                <a:ext cx="1611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36535" h="1" fill="none" extrusionOk="0">
                    <a:moveTo>
                      <a:pt x="1" y="0"/>
                    </a:moveTo>
                    <a:lnTo>
                      <a:pt x="36535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220;p84">
                <a:extLst>
                  <a:ext uri="{FF2B5EF4-FFF2-40B4-BE49-F238E27FC236}">
                    <a16:creationId xmlns:a16="http://schemas.microsoft.com/office/drawing/2014/main" id="{52D7CDCE-7337-4CC3-A5F3-6B6AF312D871}"/>
                  </a:ext>
                </a:extLst>
              </p:cNvPr>
              <p:cNvSpPr/>
              <p:nvPr/>
            </p:nvSpPr>
            <p:spPr>
              <a:xfrm>
                <a:off x="1684189" y="4176763"/>
                <a:ext cx="163690" cy="94532"/>
              </a:xfrm>
              <a:custGeom>
                <a:avLst/>
                <a:gdLst/>
                <a:ahLst/>
                <a:cxnLst/>
                <a:rect l="l" t="t" r="r" b="b"/>
                <a:pathLst>
                  <a:path w="37118" h="21448" extrusionOk="0">
                    <a:moveTo>
                      <a:pt x="4950" y="1"/>
                    </a:moveTo>
                    <a:cubicBezTo>
                      <a:pt x="2218" y="1"/>
                      <a:pt x="0" y="2679"/>
                      <a:pt x="0" y="5984"/>
                    </a:cubicBezTo>
                    <a:lnTo>
                      <a:pt x="0" y="15461"/>
                    </a:lnTo>
                    <a:cubicBezTo>
                      <a:pt x="0" y="18766"/>
                      <a:pt x="2218" y="21447"/>
                      <a:pt x="4950" y="21447"/>
                    </a:cubicBezTo>
                    <a:lnTo>
                      <a:pt x="32168" y="21447"/>
                    </a:lnTo>
                    <a:cubicBezTo>
                      <a:pt x="34904" y="21447"/>
                      <a:pt x="37118" y="18766"/>
                      <a:pt x="37118" y="15461"/>
                    </a:cubicBezTo>
                    <a:lnTo>
                      <a:pt x="37118" y="5984"/>
                    </a:lnTo>
                    <a:cubicBezTo>
                      <a:pt x="37118" y="2679"/>
                      <a:pt x="34904" y="1"/>
                      <a:pt x="32168" y="1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221;p84">
                <a:extLst>
                  <a:ext uri="{FF2B5EF4-FFF2-40B4-BE49-F238E27FC236}">
                    <a16:creationId xmlns:a16="http://schemas.microsoft.com/office/drawing/2014/main" id="{4AD85444-41F0-4A43-9556-2A6B5FD94156}"/>
                  </a:ext>
                </a:extLst>
              </p:cNvPr>
              <p:cNvSpPr/>
              <p:nvPr/>
            </p:nvSpPr>
            <p:spPr>
              <a:xfrm>
                <a:off x="1246916" y="3961205"/>
                <a:ext cx="77612" cy="4"/>
              </a:xfrm>
              <a:custGeom>
                <a:avLst/>
                <a:gdLst/>
                <a:ahLst/>
                <a:cxnLst/>
                <a:rect l="l" t="t" r="r" b="b"/>
                <a:pathLst>
                  <a:path w="17599" h="1" fill="none" extrusionOk="0">
                    <a:moveTo>
                      <a:pt x="17598" y="0"/>
                    </a:moveTo>
                    <a:lnTo>
                      <a:pt x="1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222;p84">
                <a:extLst>
                  <a:ext uri="{FF2B5EF4-FFF2-40B4-BE49-F238E27FC236}">
                    <a16:creationId xmlns:a16="http://schemas.microsoft.com/office/drawing/2014/main" id="{E4514147-C71B-4E8D-A6B0-E1DB7DDD4BF6}"/>
                  </a:ext>
                </a:extLst>
              </p:cNvPr>
              <p:cNvSpPr/>
              <p:nvPr/>
            </p:nvSpPr>
            <p:spPr>
              <a:xfrm>
                <a:off x="854078" y="3861292"/>
                <a:ext cx="154429" cy="4"/>
              </a:xfrm>
              <a:custGeom>
                <a:avLst/>
                <a:gdLst/>
                <a:ahLst/>
                <a:cxnLst/>
                <a:rect l="l" t="t" r="r" b="b"/>
                <a:pathLst>
                  <a:path w="35018" h="1" fill="none" extrusionOk="0">
                    <a:moveTo>
                      <a:pt x="35017" y="1"/>
                    </a:moveTo>
                    <a:lnTo>
                      <a:pt x="1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223;p84">
                <a:extLst>
                  <a:ext uri="{FF2B5EF4-FFF2-40B4-BE49-F238E27FC236}">
                    <a16:creationId xmlns:a16="http://schemas.microsoft.com/office/drawing/2014/main" id="{D03C3E7F-7252-4F89-B7DC-9730259BFFEF}"/>
                  </a:ext>
                </a:extLst>
              </p:cNvPr>
              <p:cNvSpPr/>
              <p:nvPr/>
            </p:nvSpPr>
            <p:spPr>
              <a:xfrm>
                <a:off x="1164630" y="3861309"/>
                <a:ext cx="79574" cy="199792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45330" fill="none" extrusionOk="0">
                    <a:moveTo>
                      <a:pt x="0" y="45330"/>
                    </a:moveTo>
                    <a:lnTo>
                      <a:pt x="12418" y="45330"/>
                    </a:lnTo>
                    <a:cubicBezTo>
                      <a:pt x="15150" y="45330"/>
                      <a:pt x="18043" y="42619"/>
                      <a:pt x="18043" y="35634"/>
                    </a:cubicBezTo>
                    <a:lnTo>
                      <a:pt x="18043" y="9697"/>
                    </a:lnTo>
                    <a:cubicBezTo>
                      <a:pt x="18043" y="2711"/>
                      <a:pt x="15150" y="1"/>
                      <a:pt x="12418" y="1"/>
                    </a:cubicBezTo>
                    <a:lnTo>
                      <a:pt x="1715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224;p84">
                <a:extLst>
                  <a:ext uri="{FF2B5EF4-FFF2-40B4-BE49-F238E27FC236}">
                    <a16:creationId xmlns:a16="http://schemas.microsoft.com/office/drawing/2014/main" id="{52C997AD-A50A-4534-BF26-B64E07EF3662}"/>
                  </a:ext>
                </a:extLst>
              </p:cNvPr>
              <p:cNvSpPr/>
              <p:nvPr/>
            </p:nvSpPr>
            <p:spPr>
              <a:xfrm>
                <a:off x="854078" y="4061097"/>
                <a:ext cx="146866" cy="4"/>
              </a:xfrm>
              <a:custGeom>
                <a:avLst/>
                <a:gdLst/>
                <a:ahLst/>
                <a:cxnLst/>
                <a:rect l="l" t="t" r="r" b="b"/>
                <a:pathLst>
                  <a:path w="33303" h="1" fill="none" extrusionOk="0">
                    <a:moveTo>
                      <a:pt x="1" y="1"/>
                    </a:moveTo>
                    <a:lnTo>
                      <a:pt x="33303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225;p84">
                <a:extLst>
                  <a:ext uri="{FF2B5EF4-FFF2-40B4-BE49-F238E27FC236}">
                    <a16:creationId xmlns:a16="http://schemas.microsoft.com/office/drawing/2014/main" id="{2A1569AB-AFC4-4351-BD5A-24C112EECDA0}"/>
                  </a:ext>
                </a:extLst>
              </p:cNvPr>
              <p:cNvSpPr/>
              <p:nvPr/>
            </p:nvSpPr>
            <p:spPr>
              <a:xfrm>
                <a:off x="1000939" y="4005884"/>
                <a:ext cx="163695" cy="94514"/>
              </a:xfrm>
              <a:custGeom>
                <a:avLst/>
                <a:gdLst/>
                <a:ahLst/>
                <a:cxnLst/>
                <a:rect l="l" t="t" r="r" b="b"/>
                <a:pathLst>
                  <a:path w="37119" h="21444" extrusionOk="0">
                    <a:moveTo>
                      <a:pt x="4947" y="1"/>
                    </a:moveTo>
                    <a:cubicBezTo>
                      <a:pt x="2215" y="1"/>
                      <a:pt x="1" y="2678"/>
                      <a:pt x="1" y="5983"/>
                    </a:cubicBezTo>
                    <a:lnTo>
                      <a:pt x="1" y="15461"/>
                    </a:lnTo>
                    <a:cubicBezTo>
                      <a:pt x="1" y="18766"/>
                      <a:pt x="2215" y="21443"/>
                      <a:pt x="4947" y="21443"/>
                    </a:cubicBezTo>
                    <a:lnTo>
                      <a:pt x="32168" y="21443"/>
                    </a:lnTo>
                    <a:cubicBezTo>
                      <a:pt x="34901" y="21443"/>
                      <a:pt x="37118" y="18766"/>
                      <a:pt x="37118" y="15461"/>
                    </a:cubicBezTo>
                    <a:lnTo>
                      <a:pt x="37118" y="5983"/>
                    </a:lnTo>
                    <a:cubicBezTo>
                      <a:pt x="37118" y="2678"/>
                      <a:pt x="34901" y="1"/>
                      <a:pt x="32168" y="1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226;p84">
                <a:extLst>
                  <a:ext uri="{FF2B5EF4-FFF2-40B4-BE49-F238E27FC236}">
                    <a16:creationId xmlns:a16="http://schemas.microsoft.com/office/drawing/2014/main" id="{7BD4B92B-DBF3-4FA0-B191-F4A21F168099}"/>
                  </a:ext>
                </a:extLst>
              </p:cNvPr>
              <p:cNvSpPr/>
              <p:nvPr/>
            </p:nvSpPr>
            <p:spPr>
              <a:xfrm>
                <a:off x="1008502" y="3822418"/>
                <a:ext cx="163690" cy="94528"/>
              </a:xfrm>
              <a:custGeom>
                <a:avLst/>
                <a:gdLst/>
                <a:ahLst/>
                <a:cxnLst/>
                <a:rect l="l" t="t" r="r" b="b"/>
                <a:pathLst>
                  <a:path w="37118" h="21447" extrusionOk="0">
                    <a:moveTo>
                      <a:pt x="4951" y="0"/>
                    </a:moveTo>
                    <a:cubicBezTo>
                      <a:pt x="2218" y="0"/>
                      <a:pt x="0" y="2678"/>
                      <a:pt x="0" y="5983"/>
                    </a:cubicBezTo>
                    <a:lnTo>
                      <a:pt x="0" y="15460"/>
                    </a:lnTo>
                    <a:cubicBezTo>
                      <a:pt x="0" y="18765"/>
                      <a:pt x="2215" y="21446"/>
                      <a:pt x="4951" y="21446"/>
                    </a:cubicBezTo>
                    <a:lnTo>
                      <a:pt x="32168" y="21446"/>
                    </a:lnTo>
                    <a:cubicBezTo>
                      <a:pt x="34900" y="21446"/>
                      <a:pt x="37118" y="18765"/>
                      <a:pt x="37118" y="15460"/>
                    </a:cubicBezTo>
                    <a:lnTo>
                      <a:pt x="37118" y="5983"/>
                    </a:lnTo>
                    <a:cubicBezTo>
                      <a:pt x="37118" y="2678"/>
                      <a:pt x="34900" y="0"/>
                      <a:pt x="32168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227;p84">
                <a:extLst>
                  <a:ext uri="{FF2B5EF4-FFF2-40B4-BE49-F238E27FC236}">
                    <a16:creationId xmlns:a16="http://schemas.microsoft.com/office/drawing/2014/main" id="{6E2DFBDE-595C-48B8-A733-12B81B33F53D}"/>
                  </a:ext>
                </a:extLst>
              </p:cNvPr>
              <p:cNvSpPr/>
              <p:nvPr/>
            </p:nvSpPr>
            <p:spPr>
              <a:xfrm>
                <a:off x="1603156" y="3961205"/>
                <a:ext cx="77612" cy="4"/>
              </a:xfrm>
              <a:custGeom>
                <a:avLst/>
                <a:gdLst/>
                <a:ahLst/>
                <a:cxnLst/>
                <a:rect l="l" t="t" r="r" b="b"/>
                <a:pathLst>
                  <a:path w="17599" h="1" fill="none" extrusionOk="0">
                    <a:moveTo>
                      <a:pt x="1" y="0"/>
                    </a:moveTo>
                    <a:lnTo>
                      <a:pt x="17598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228;p84">
                <a:extLst>
                  <a:ext uri="{FF2B5EF4-FFF2-40B4-BE49-F238E27FC236}">
                    <a16:creationId xmlns:a16="http://schemas.microsoft.com/office/drawing/2014/main" id="{652FB3BD-1426-46A7-8A3F-D434B7A6B8E0}"/>
                  </a:ext>
                </a:extLst>
              </p:cNvPr>
              <p:cNvSpPr/>
              <p:nvPr/>
            </p:nvSpPr>
            <p:spPr>
              <a:xfrm>
                <a:off x="1926576" y="3861292"/>
                <a:ext cx="144308" cy="4"/>
              </a:xfrm>
              <a:custGeom>
                <a:avLst/>
                <a:gdLst/>
                <a:ahLst/>
                <a:cxnLst/>
                <a:rect l="l" t="t" r="r" b="b"/>
                <a:pathLst>
                  <a:path w="32723" h="1" fill="none" extrusionOk="0">
                    <a:moveTo>
                      <a:pt x="1" y="1"/>
                    </a:moveTo>
                    <a:lnTo>
                      <a:pt x="32723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229;p84">
                <a:extLst>
                  <a:ext uri="{FF2B5EF4-FFF2-40B4-BE49-F238E27FC236}">
                    <a16:creationId xmlns:a16="http://schemas.microsoft.com/office/drawing/2014/main" id="{21C82B21-011B-4A10-8D55-EC4D1FE2472F}"/>
                  </a:ext>
                </a:extLst>
              </p:cNvPr>
              <p:cNvSpPr/>
              <p:nvPr/>
            </p:nvSpPr>
            <p:spPr>
              <a:xfrm>
                <a:off x="1680763" y="3861309"/>
                <a:ext cx="82127" cy="199792"/>
              </a:xfrm>
              <a:custGeom>
                <a:avLst/>
                <a:gdLst/>
                <a:ahLst/>
                <a:cxnLst/>
                <a:rect l="l" t="t" r="r" b="b"/>
                <a:pathLst>
                  <a:path w="18623" h="45330" fill="none" extrusionOk="0">
                    <a:moveTo>
                      <a:pt x="18623" y="45330"/>
                    </a:moveTo>
                    <a:lnTo>
                      <a:pt x="5625" y="45330"/>
                    </a:lnTo>
                    <a:cubicBezTo>
                      <a:pt x="2889" y="45330"/>
                      <a:pt x="0" y="42619"/>
                      <a:pt x="0" y="35634"/>
                    </a:cubicBezTo>
                    <a:lnTo>
                      <a:pt x="0" y="9697"/>
                    </a:lnTo>
                    <a:cubicBezTo>
                      <a:pt x="0" y="2711"/>
                      <a:pt x="2889" y="1"/>
                      <a:pt x="5625" y="1"/>
                    </a:cubicBezTo>
                    <a:lnTo>
                      <a:pt x="18623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230;p84">
                <a:extLst>
                  <a:ext uri="{FF2B5EF4-FFF2-40B4-BE49-F238E27FC236}">
                    <a16:creationId xmlns:a16="http://schemas.microsoft.com/office/drawing/2014/main" id="{760A4633-9C15-4352-A99A-792E548CD978}"/>
                  </a:ext>
                </a:extLst>
              </p:cNvPr>
              <p:cNvSpPr/>
              <p:nvPr/>
            </p:nvSpPr>
            <p:spPr>
              <a:xfrm>
                <a:off x="1926576" y="4061097"/>
                <a:ext cx="144308" cy="4"/>
              </a:xfrm>
              <a:custGeom>
                <a:avLst/>
                <a:gdLst/>
                <a:ahLst/>
                <a:cxnLst/>
                <a:rect l="l" t="t" r="r" b="b"/>
                <a:pathLst>
                  <a:path w="32723" h="1" fill="none" extrusionOk="0">
                    <a:moveTo>
                      <a:pt x="32723" y="1"/>
                    </a:moveTo>
                    <a:lnTo>
                      <a:pt x="1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231;p84">
                <a:extLst>
                  <a:ext uri="{FF2B5EF4-FFF2-40B4-BE49-F238E27FC236}">
                    <a16:creationId xmlns:a16="http://schemas.microsoft.com/office/drawing/2014/main" id="{80B55552-ABEB-4A5D-B54E-E00FD45FC9A5}"/>
                  </a:ext>
                </a:extLst>
              </p:cNvPr>
              <p:cNvSpPr/>
              <p:nvPr/>
            </p:nvSpPr>
            <p:spPr>
              <a:xfrm>
                <a:off x="1762436" y="3822418"/>
                <a:ext cx="163677" cy="94528"/>
              </a:xfrm>
              <a:custGeom>
                <a:avLst/>
                <a:gdLst/>
                <a:ahLst/>
                <a:cxnLst/>
                <a:rect l="l" t="t" r="r" b="b"/>
                <a:pathLst>
                  <a:path w="37115" h="21447" extrusionOk="0">
                    <a:moveTo>
                      <a:pt x="4951" y="0"/>
                    </a:moveTo>
                    <a:cubicBezTo>
                      <a:pt x="2215" y="0"/>
                      <a:pt x="1" y="2678"/>
                      <a:pt x="1" y="5983"/>
                    </a:cubicBezTo>
                    <a:lnTo>
                      <a:pt x="1" y="15460"/>
                    </a:lnTo>
                    <a:cubicBezTo>
                      <a:pt x="1" y="18765"/>
                      <a:pt x="2215" y="21446"/>
                      <a:pt x="4951" y="21446"/>
                    </a:cubicBezTo>
                    <a:lnTo>
                      <a:pt x="32168" y="21446"/>
                    </a:lnTo>
                    <a:cubicBezTo>
                      <a:pt x="34901" y="21446"/>
                      <a:pt x="37115" y="18765"/>
                      <a:pt x="37115" y="15460"/>
                    </a:cubicBezTo>
                    <a:lnTo>
                      <a:pt x="37115" y="5983"/>
                    </a:lnTo>
                    <a:cubicBezTo>
                      <a:pt x="37115" y="2678"/>
                      <a:pt x="34901" y="0"/>
                      <a:pt x="32168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232;p84">
                <a:extLst>
                  <a:ext uri="{FF2B5EF4-FFF2-40B4-BE49-F238E27FC236}">
                    <a16:creationId xmlns:a16="http://schemas.microsoft.com/office/drawing/2014/main" id="{E13CB5F3-56FC-414C-BC7D-18DAC160D29C}"/>
                  </a:ext>
                </a:extLst>
              </p:cNvPr>
              <p:cNvSpPr/>
              <p:nvPr/>
            </p:nvSpPr>
            <p:spPr>
              <a:xfrm>
                <a:off x="1762886" y="4005884"/>
                <a:ext cx="163695" cy="94514"/>
              </a:xfrm>
              <a:custGeom>
                <a:avLst/>
                <a:gdLst/>
                <a:ahLst/>
                <a:cxnLst/>
                <a:rect l="l" t="t" r="r" b="b"/>
                <a:pathLst>
                  <a:path w="37119" h="21444" extrusionOk="0">
                    <a:moveTo>
                      <a:pt x="4951" y="1"/>
                    </a:moveTo>
                    <a:cubicBezTo>
                      <a:pt x="2219" y="1"/>
                      <a:pt x="1" y="2678"/>
                      <a:pt x="1" y="5983"/>
                    </a:cubicBezTo>
                    <a:lnTo>
                      <a:pt x="1" y="15461"/>
                    </a:lnTo>
                    <a:cubicBezTo>
                      <a:pt x="1" y="18766"/>
                      <a:pt x="2219" y="21443"/>
                      <a:pt x="4951" y="21443"/>
                    </a:cubicBezTo>
                    <a:lnTo>
                      <a:pt x="32168" y="21443"/>
                    </a:lnTo>
                    <a:cubicBezTo>
                      <a:pt x="34901" y="21443"/>
                      <a:pt x="37119" y="18766"/>
                      <a:pt x="37119" y="15461"/>
                    </a:cubicBezTo>
                    <a:lnTo>
                      <a:pt x="37119" y="5983"/>
                    </a:lnTo>
                    <a:cubicBezTo>
                      <a:pt x="37119" y="2678"/>
                      <a:pt x="34901" y="1"/>
                      <a:pt x="32168" y="1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233;p84">
                <a:extLst>
                  <a:ext uri="{FF2B5EF4-FFF2-40B4-BE49-F238E27FC236}">
                    <a16:creationId xmlns:a16="http://schemas.microsoft.com/office/drawing/2014/main" id="{B606EC52-F68E-4EB5-BD8D-C6AB03BCFCB5}"/>
                  </a:ext>
                </a:extLst>
              </p:cNvPr>
              <p:cNvSpPr/>
              <p:nvPr/>
            </p:nvSpPr>
            <p:spPr>
              <a:xfrm>
                <a:off x="1325004" y="3820086"/>
                <a:ext cx="278558" cy="278382"/>
              </a:xfrm>
              <a:custGeom>
                <a:avLst/>
                <a:gdLst/>
                <a:ahLst/>
                <a:cxnLst/>
                <a:rect l="l" t="t" r="r" b="b"/>
                <a:pathLst>
                  <a:path w="63165" h="63161" fill="none" extrusionOk="0">
                    <a:moveTo>
                      <a:pt x="63165" y="31580"/>
                    </a:moveTo>
                    <a:cubicBezTo>
                      <a:pt x="63165" y="49021"/>
                      <a:pt x="49025" y="63161"/>
                      <a:pt x="31585" y="63161"/>
                    </a:cubicBezTo>
                    <a:cubicBezTo>
                      <a:pt x="14140" y="63161"/>
                      <a:pt x="1" y="49021"/>
                      <a:pt x="1" y="31580"/>
                    </a:cubicBezTo>
                    <a:cubicBezTo>
                      <a:pt x="1" y="14140"/>
                      <a:pt x="14140" y="0"/>
                      <a:pt x="31585" y="0"/>
                    </a:cubicBezTo>
                    <a:cubicBezTo>
                      <a:pt x="49025" y="0"/>
                      <a:pt x="63165" y="14140"/>
                      <a:pt x="63165" y="3158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234;p84">
                <a:extLst>
                  <a:ext uri="{FF2B5EF4-FFF2-40B4-BE49-F238E27FC236}">
                    <a16:creationId xmlns:a16="http://schemas.microsoft.com/office/drawing/2014/main" id="{B423CE09-A0E0-478A-9F22-E9AC1AB8709E}"/>
                  </a:ext>
                </a:extLst>
              </p:cNvPr>
              <p:cNvSpPr/>
              <p:nvPr/>
            </p:nvSpPr>
            <p:spPr>
              <a:xfrm>
                <a:off x="1235816" y="3689223"/>
                <a:ext cx="134752" cy="171223"/>
              </a:xfrm>
              <a:custGeom>
                <a:avLst/>
                <a:gdLst/>
                <a:ahLst/>
                <a:cxnLst/>
                <a:rect l="l" t="t" r="r" b="b"/>
                <a:pathLst>
                  <a:path w="30556" h="38848" fill="none" extrusionOk="0">
                    <a:moveTo>
                      <a:pt x="1" y="1"/>
                    </a:moveTo>
                    <a:lnTo>
                      <a:pt x="12633" y="1"/>
                    </a:lnTo>
                    <a:cubicBezTo>
                      <a:pt x="15723" y="1"/>
                      <a:pt x="16343" y="3466"/>
                      <a:pt x="16343" y="3466"/>
                    </a:cubicBezTo>
                    <a:lnTo>
                      <a:pt x="16343" y="26448"/>
                    </a:lnTo>
                    <a:lnTo>
                      <a:pt x="30556" y="26448"/>
                    </a:lnTo>
                    <a:lnTo>
                      <a:pt x="30556" y="38848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235;p84">
                <a:extLst>
                  <a:ext uri="{FF2B5EF4-FFF2-40B4-BE49-F238E27FC236}">
                    <a16:creationId xmlns:a16="http://schemas.microsoft.com/office/drawing/2014/main" id="{94DD7111-DDD1-480A-95C0-C1961E4F2ED3}"/>
                  </a:ext>
                </a:extLst>
              </p:cNvPr>
              <p:cNvSpPr/>
              <p:nvPr/>
            </p:nvSpPr>
            <p:spPr>
              <a:xfrm>
                <a:off x="910512" y="3689223"/>
                <a:ext cx="161618" cy="4"/>
              </a:xfrm>
              <a:custGeom>
                <a:avLst/>
                <a:gdLst/>
                <a:ahLst/>
                <a:cxnLst/>
                <a:rect l="l" t="t" r="r" b="b"/>
                <a:pathLst>
                  <a:path w="36648" h="1" fill="none" extrusionOk="0">
                    <a:moveTo>
                      <a:pt x="36648" y="1"/>
                    </a:moveTo>
                    <a:lnTo>
                      <a:pt x="1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236;p84">
                <a:extLst>
                  <a:ext uri="{FF2B5EF4-FFF2-40B4-BE49-F238E27FC236}">
                    <a16:creationId xmlns:a16="http://schemas.microsoft.com/office/drawing/2014/main" id="{EE9E3775-FFDF-4EF9-BAF2-BF2FD4F1ADF2}"/>
                  </a:ext>
                </a:extLst>
              </p:cNvPr>
              <p:cNvSpPr/>
              <p:nvPr/>
            </p:nvSpPr>
            <p:spPr>
              <a:xfrm>
                <a:off x="1072126" y="3642869"/>
                <a:ext cx="163695" cy="94532"/>
              </a:xfrm>
              <a:custGeom>
                <a:avLst/>
                <a:gdLst/>
                <a:ahLst/>
                <a:cxnLst/>
                <a:rect l="l" t="t" r="r" b="b"/>
                <a:pathLst>
                  <a:path w="37119" h="21448" extrusionOk="0">
                    <a:moveTo>
                      <a:pt x="4951" y="1"/>
                    </a:moveTo>
                    <a:cubicBezTo>
                      <a:pt x="2219" y="1"/>
                      <a:pt x="1" y="2682"/>
                      <a:pt x="1" y="5987"/>
                    </a:cubicBezTo>
                    <a:lnTo>
                      <a:pt x="1" y="15464"/>
                    </a:lnTo>
                    <a:cubicBezTo>
                      <a:pt x="1" y="18769"/>
                      <a:pt x="2219" y="21447"/>
                      <a:pt x="4951" y="21447"/>
                    </a:cubicBezTo>
                    <a:lnTo>
                      <a:pt x="32172" y="21447"/>
                    </a:lnTo>
                    <a:cubicBezTo>
                      <a:pt x="34904" y="21447"/>
                      <a:pt x="37119" y="18769"/>
                      <a:pt x="37119" y="15464"/>
                    </a:cubicBezTo>
                    <a:lnTo>
                      <a:pt x="37119" y="5987"/>
                    </a:lnTo>
                    <a:cubicBezTo>
                      <a:pt x="37119" y="2682"/>
                      <a:pt x="34904" y="1"/>
                      <a:pt x="32172" y="1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9237;p84">
                <a:extLst>
                  <a:ext uri="{FF2B5EF4-FFF2-40B4-BE49-F238E27FC236}">
                    <a16:creationId xmlns:a16="http://schemas.microsoft.com/office/drawing/2014/main" id="{274A9462-B365-4B51-B3DE-748D82844656}"/>
                  </a:ext>
                </a:extLst>
              </p:cNvPr>
              <p:cNvSpPr/>
              <p:nvPr/>
            </p:nvSpPr>
            <p:spPr>
              <a:xfrm>
                <a:off x="1235913" y="4073301"/>
                <a:ext cx="134655" cy="151640"/>
              </a:xfrm>
              <a:custGeom>
                <a:avLst/>
                <a:gdLst/>
                <a:ahLst/>
                <a:cxnLst/>
                <a:rect l="l" t="t" r="r" b="b"/>
                <a:pathLst>
                  <a:path w="30534" h="34405" fill="none" extrusionOk="0">
                    <a:moveTo>
                      <a:pt x="0" y="34404"/>
                    </a:moveTo>
                    <a:lnTo>
                      <a:pt x="12611" y="34404"/>
                    </a:lnTo>
                    <a:cubicBezTo>
                      <a:pt x="15705" y="34404"/>
                      <a:pt x="16325" y="30939"/>
                      <a:pt x="16325" y="30939"/>
                    </a:cubicBezTo>
                    <a:lnTo>
                      <a:pt x="16325" y="7957"/>
                    </a:lnTo>
                    <a:lnTo>
                      <a:pt x="30534" y="7957"/>
                    </a:lnTo>
                    <a:lnTo>
                      <a:pt x="30534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238;p84">
                <a:extLst>
                  <a:ext uri="{FF2B5EF4-FFF2-40B4-BE49-F238E27FC236}">
                    <a16:creationId xmlns:a16="http://schemas.microsoft.com/office/drawing/2014/main" id="{0630090F-B13A-4D01-8449-CB79BFD6AAE1}"/>
                  </a:ext>
                </a:extLst>
              </p:cNvPr>
              <p:cNvSpPr/>
              <p:nvPr/>
            </p:nvSpPr>
            <p:spPr>
              <a:xfrm>
                <a:off x="910512" y="4224937"/>
                <a:ext cx="161618" cy="4"/>
              </a:xfrm>
              <a:custGeom>
                <a:avLst/>
                <a:gdLst/>
                <a:ahLst/>
                <a:cxnLst/>
                <a:rect l="l" t="t" r="r" b="b"/>
                <a:pathLst>
                  <a:path w="36648" h="1" fill="none" extrusionOk="0">
                    <a:moveTo>
                      <a:pt x="36648" y="0"/>
                    </a:moveTo>
                    <a:lnTo>
                      <a:pt x="1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239;p84">
                <a:extLst>
                  <a:ext uri="{FF2B5EF4-FFF2-40B4-BE49-F238E27FC236}">
                    <a16:creationId xmlns:a16="http://schemas.microsoft.com/office/drawing/2014/main" id="{AC4A3761-5247-4E7F-B127-1E3376E2181C}"/>
                  </a:ext>
                </a:extLst>
              </p:cNvPr>
              <p:cNvSpPr/>
              <p:nvPr/>
            </p:nvSpPr>
            <p:spPr>
              <a:xfrm>
                <a:off x="1072126" y="4176763"/>
                <a:ext cx="163695" cy="94532"/>
              </a:xfrm>
              <a:custGeom>
                <a:avLst/>
                <a:gdLst/>
                <a:ahLst/>
                <a:cxnLst/>
                <a:rect l="l" t="t" r="r" b="b"/>
                <a:pathLst>
                  <a:path w="37119" h="21448" extrusionOk="0">
                    <a:moveTo>
                      <a:pt x="4951" y="1"/>
                    </a:moveTo>
                    <a:cubicBezTo>
                      <a:pt x="2219" y="1"/>
                      <a:pt x="1" y="2679"/>
                      <a:pt x="1" y="5984"/>
                    </a:cubicBezTo>
                    <a:lnTo>
                      <a:pt x="1" y="15461"/>
                    </a:lnTo>
                    <a:cubicBezTo>
                      <a:pt x="1" y="18766"/>
                      <a:pt x="2219" y="21447"/>
                      <a:pt x="4951" y="21447"/>
                    </a:cubicBezTo>
                    <a:lnTo>
                      <a:pt x="32172" y="21447"/>
                    </a:lnTo>
                    <a:cubicBezTo>
                      <a:pt x="34904" y="21447"/>
                      <a:pt x="37119" y="18766"/>
                      <a:pt x="37119" y="15461"/>
                    </a:cubicBezTo>
                    <a:lnTo>
                      <a:pt x="37119" y="5984"/>
                    </a:lnTo>
                    <a:cubicBezTo>
                      <a:pt x="37119" y="2679"/>
                      <a:pt x="34904" y="1"/>
                      <a:pt x="32172" y="1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9240;p84">
                <a:extLst>
                  <a:ext uri="{FF2B5EF4-FFF2-40B4-BE49-F238E27FC236}">
                    <a16:creationId xmlns:a16="http://schemas.microsoft.com/office/drawing/2014/main" id="{5C230857-7FC0-411C-B1B4-2FD9C136DAC7}"/>
                  </a:ext>
                </a:extLst>
              </p:cNvPr>
              <p:cNvSpPr/>
              <p:nvPr/>
            </p:nvSpPr>
            <p:spPr>
              <a:xfrm>
                <a:off x="1562328" y="3689223"/>
                <a:ext cx="128816" cy="171223"/>
              </a:xfrm>
              <a:custGeom>
                <a:avLst/>
                <a:gdLst/>
                <a:ahLst/>
                <a:cxnLst/>
                <a:rect l="l" t="t" r="r" b="b"/>
                <a:pathLst>
                  <a:path w="29210" h="38848" fill="none" extrusionOk="0">
                    <a:moveTo>
                      <a:pt x="29209" y="1"/>
                    </a:moveTo>
                    <a:lnTo>
                      <a:pt x="17922" y="1"/>
                    </a:lnTo>
                    <a:cubicBezTo>
                      <a:pt x="14829" y="1"/>
                      <a:pt x="14209" y="3466"/>
                      <a:pt x="14209" y="3466"/>
                    </a:cubicBezTo>
                    <a:lnTo>
                      <a:pt x="14209" y="26448"/>
                    </a:lnTo>
                    <a:lnTo>
                      <a:pt x="0" y="26448"/>
                    </a:lnTo>
                    <a:lnTo>
                      <a:pt x="0" y="38848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241;p84">
                <a:extLst>
                  <a:ext uri="{FF2B5EF4-FFF2-40B4-BE49-F238E27FC236}">
                    <a16:creationId xmlns:a16="http://schemas.microsoft.com/office/drawing/2014/main" id="{4476E81B-4687-4474-8ECE-9431C3A9472E}"/>
                  </a:ext>
                </a:extLst>
              </p:cNvPr>
              <p:cNvSpPr/>
              <p:nvPr/>
            </p:nvSpPr>
            <p:spPr>
              <a:xfrm>
                <a:off x="1854826" y="3689223"/>
                <a:ext cx="154169" cy="4"/>
              </a:xfrm>
              <a:custGeom>
                <a:avLst/>
                <a:gdLst/>
                <a:ahLst/>
                <a:cxnLst/>
                <a:rect l="l" t="t" r="r" b="b"/>
                <a:pathLst>
                  <a:path w="34959" h="1" fill="none" extrusionOk="0">
                    <a:moveTo>
                      <a:pt x="1" y="1"/>
                    </a:moveTo>
                    <a:lnTo>
                      <a:pt x="34959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242;p84">
                <a:extLst>
                  <a:ext uri="{FF2B5EF4-FFF2-40B4-BE49-F238E27FC236}">
                    <a16:creationId xmlns:a16="http://schemas.microsoft.com/office/drawing/2014/main" id="{6BAA1DE6-0B30-4A95-9A79-A893202882C2}"/>
                  </a:ext>
                </a:extLst>
              </p:cNvPr>
              <p:cNvSpPr/>
              <p:nvPr/>
            </p:nvSpPr>
            <p:spPr>
              <a:xfrm>
                <a:off x="1691140" y="3642869"/>
                <a:ext cx="163690" cy="94532"/>
              </a:xfrm>
              <a:custGeom>
                <a:avLst/>
                <a:gdLst/>
                <a:ahLst/>
                <a:cxnLst/>
                <a:rect l="l" t="t" r="r" b="b"/>
                <a:pathLst>
                  <a:path w="37118" h="21448" extrusionOk="0">
                    <a:moveTo>
                      <a:pt x="4947" y="1"/>
                    </a:moveTo>
                    <a:cubicBezTo>
                      <a:pt x="2214" y="1"/>
                      <a:pt x="0" y="2682"/>
                      <a:pt x="0" y="5987"/>
                    </a:cubicBezTo>
                    <a:lnTo>
                      <a:pt x="0" y="15464"/>
                    </a:lnTo>
                    <a:cubicBezTo>
                      <a:pt x="0" y="18769"/>
                      <a:pt x="2214" y="21447"/>
                      <a:pt x="4950" y="21447"/>
                    </a:cubicBezTo>
                    <a:lnTo>
                      <a:pt x="32168" y="21447"/>
                    </a:lnTo>
                    <a:cubicBezTo>
                      <a:pt x="34900" y="21447"/>
                      <a:pt x="37118" y="18769"/>
                      <a:pt x="37118" y="15464"/>
                    </a:cubicBezTo>
                    <a:lnTo>
                      <a:pt x="37118" y="5987"/>
                    </a:lnTo>
                    <a:cubicBezTo>
                      <a:pt x="37118" y="2682"/>
                      <a:pt x="34900" y="1"/>
                      <a:pt x="32168" y="1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" name="Google Shape;9243;p84">
                <a:extLst>
                  <a:ext uri="{FF2B5EF4-FFF2-40B4-BE49-F238E27FC236}">
                    <a16:creationId xmlns:a16="http://schemas.microsoft.com/office/drawing/2014/main" id="{3688642C-BA3C-4D66-AEB2-D7882B1C5C79}"/>
                  </a:ext>
                </a:extLst>
              </p:cNvPr>
              <p:cNvGrpSpPr/>
              <p:nvPr/>
            </p:nvGrpSpPr>
            <p:grpSpPr>
              <a:xfrm>
                <a:off x="1360364" y="3847835"/>
                <a:ext cx="208119" cy="224359"/>
                <a:chOff x="1360769" y="3847100"/>
                <a:chExt cx="208119" cy="224359"/>
              </a:xfrm>
            </p:grpSpPr>
            <p:sp>
              <p:nvSpPr>
                <p:cNvPr id="82" name="Google Shape;9244;p84">
                  <a:extLst>
                    <a:ext uri="{FF2B5EF4-FFF2-40B4-BE49-F238E27FC236}">
                      <a16:creationId xmlns:a16="http://schemas.microsoft.com/office/drawing/2014/main" id="{C2C13731-1A83-41FF-B355-E08BE4AB610D}"/>
                    </a:ext>
                  </a:extLst>
                </p:cNvPr>
                <p:cNvSpPr/>
                <p:nvPr/>
              </p:nvSpPr>
              <p:spPr>
                <a:xfrm>
                  <a:off x="1360769" y="3847113"/>
                  <a:ext cx="99163" cy="224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86" h="50901" fill="none" extrusionOk="0">
                      <a:moveTo>
                        <a:pt x="22384" y="2729"/>
                      </a:moveTo>
                      <a:cubicBezTo>
                        <a:pt x="22333" y="2383"/>
                        <a:pt x="22249" y="2040"/>
                        <a:pt x="22128" y="1711"/>
                      </a:cubicBezTo>
                      <a:cubicBezTo>
                        <a:pt x="21742" y="675"/>
                        <a:pt x="20979" y="1"/>
                        <a:pt x="19582" y="1"/>
                      </a:cubicBezTo>
                      <a:cubicBezTo>
                        <a:pt x="17966" y="1"/>
                        <a:pt x="17204" y="913"/>
                        <a:pt x="16883" y="2229"/>
                      </a:cubicBezTo>
                      <a:cubicBezTo>
                        <a:pt x="13443" y="1682"/>
                        <a:pt x="10331" y="4356"/>
                        <a:pt x="10353" y="7840"/>
                      </a:cubicBezTo>
                      <a:cubicBezTo>
                        <a:pt x="10353" y="7997"/>
                        <a:pt x="10364" y="8150"/>
                        <a:pt x="10378" y="8300"/>
                      </a:cubicBezTo>
                      <a:cubicBezTo>
                        <a:pt x="7945" y="7307"/>
                        <a:pt x="5147" y="7957"/>
                        <a:pt x="3404" y="9923"/>
                      </a:cubicBezTo>
                      <a:cubicBezTo>
                        <a:pt x="1660" y="11889"/>
                        <a:pt x="1343" y="14742"/>
                        <a:pt x="2616" y="17040"/>
                      </a:cubicBezTo>
                      <a:cubicBezTo>
                        <a:pt x="930" y="18382"/>
                        <a:pt x="0" y="20454"/>
                        <a:pt x="120" y="22607"/>
                      </a:cubicBezTo>
                      <a:cubicBezTo>
                        <a:pt x="241" y="24755"/>
                        <a:pt x="1394" y="26714"/>
                        <a:pt x="3218" y="27860"/>
                      </a:cubicBezTo>
                      <a:cubicBezTo>
                        <a:pt x="748" y="30913"/>
                        <a:pt x="1707" y="35462"/>
                        <a:pt x="5202" y="37260"/>
                      </a:cubicBezTo>
                      <a:cubicBezTo>
                        <a:pt x="5173" y="37490"/>
                        <a:pt x="5162" y="37720"/>
                        <a:pt x="5162" y="37954"/>
                      </a:cubicBezTo>
                      <a:cubicBezTo>
                        <a:pt x="5162" y="40832"/>
                        <a:pt x="7125" y="43243"/>
                        <a:pt x="9784" y="43943"/>
                      </a:cubicBezTo>
                      <a:cubicBezTo>
                        <a:pt x="10776" y="46782"/>
                        <a:pt x="13818" y="48350"/>
                        <a:pt x="16708" y="47511"/>
                      </a:cubicBezTo>
                      <a:cubicBezTo>
                        <a:pt x="16835" y="49437"/>
                        <a:pt x="17525" y="50900"/>
                        <a:pt x="19582" y="50900"/>
                      </a:cubicBezTo>
                      <a:cubicBezTo>
                        <a:pt x="22482" y="50900"/>
                        <a:pt x="22439" y="48390"/>
                        <a:pt x="22482" y="48401"/>
                      </a:cubicBezTo>
                      <a:cubicBezTo>
                        <a:pt x="22486" y="48401"/>
                        <a:pt x="22417" y="2722"/>
                        <a:pt x="22384" y="2729"/>
                      </a:cubicBezTo>
                      <a:close/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9245;p84">
                  <a:extLst>
                    <a:ext uri="{FF2B5EF4-FFF2-40B4-BE49-F238E27FC236}">
                      <a16:creationId xmlns:a16="http://schemas.microsoft.com/office/drawing/2014/main" id="{C9B20AF0-997E-4037-92A2-0384A7F80457}"/>
                    </a:ext>
                  </a:extLst>
                </p:cNvPr>
                <p:cNvSpPr/>
                <p:nvPr/>
              </p:nvSpPr>
              <p:spPr>
                <a:xfrm>
                  <a:off x="1418941" y="3907967"/>
                  <a:ext cx="40718" cy="5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3" h="11642" fill="none" extrusionOk="0">
                      <a:moveTo>
                        <a:pt x="9233" y="1"/>
                      </a:moveTo>
                      <a:cubicBezTo>
                        <a:pt x="9233" y="1"/>
                        <a:pt x="0" y="570"/>
                        <a:pt x="2586" y="11641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9246;p84">
                  <a:extLst>
                    <a:ext uri="{FF2B5EF4-FFF2-40B4-BE49-F238E27FC236}">
                      <a16:creationId xmlns:a16="http://schemas.microsoft.com/office/drawing/2014/main" id="{2DD502D2-3958-4C93-9C67-BFC128724C0D}"/>
                    </a:ext>
                  </a:extLst>
                </p:cNvPr>
                <p:cNvSpPr/>
                <p:nvPr/>
              </p:nvSpPr>
              <p:spPr>
                <a:xfrm>
                  <a:off x="1432983" y="3877824"/>
                  <a:ext cx="26566" cy="25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4" h="5680" fill="none" extrusionOk="0">
                      <a:moveTo>
                        <a:pt x="1" y="1795"/>
                      </a:moveTo>
                      <a:cubicBezTo>
                        <a:pt x="1" y="1795"/>
                        <a:pt x="6023" y="0"/>
                        <a:pt x="6023" y="5680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9247;p84">
                  <a:extLst>
                    <a:ext uri="{FF2B5EF4-FFF2-40B4-BE49-F238E27FC236}">
                      <a16:creationId xmlns:a16="http://schemas.microsoft.com/office/drawing/2014/main" id="{8A4CB01C-C6E9-420A-9408-247D16D0FE02}"/>
                    </a:ext>
                  </a:extLst>
                </p:cNvPr>
                <p:cNvSpPr/>
                <p:nvPr/>
              </p:nvSpPr>
              <p:spPr>
                <a:xfrm>
                  <a:off x="1406421" y="3881663"/>
                  <a:ext cx="8727" cy="2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9" h="4809" fill="none" extrusionOk="0">
                      <a:moveTo>
                        <a:pt x="1" y="1"/>
                      </a:moveTo>
                      <a:cubicBezTo>
                        <a:pt x="1" y="1"/>
                        <a:pt x="1" y="2730"/>
                        <a:pt x="1978" y="4809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9248;p84">
                  <a:extLst>
                    <a:ext uri="{FF2B5EF4-FFF2-40B4-BE49-F238E27FC236}">
                      <a16:creationId xmlns:a16="http://schemas.microsoft.com/office/drawing/2014/main" id="{79BD696A-EFFD-4F4D-BC59-441017EE5601}"/>
                    </a:ext>
                  </a:extLst>
                </p:cNvPr>
                <p:cNvSpPr/>
                <p:nvPr/>
              </p:nvSpPr>
              <p:spPr>
                <a:xfrm>
                  <a:off x="1372301" y="3910479"/>
                  <a:ext cx="51967" cy="15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4" h="3433" fill="none" extrusionOk="0">
                      <a:moveTo>
                        <a:pt x="1" y="2663"/>
                      </a:moveTo>
                      <a:cubicBezTo>
                        <a:pt x="3364" y="0"/>
                        <a:pt x="6622" y="3433"/>
                        <a:pt x="6622" y="3433"/>
                      </a:cubicBezTo>
                      <a:cubicBezTo>
                        <a:pt x="6622" y="3433"/>
                        <a:pt x="7307" y="387"/>
                        <a:pt x="11783" y="1653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9249;p84">
                  <a:extLst>
                    <a:ext uri="{FF2B5EF4-FFF2-40B4-BE49-F238E27FC236}">
                      <a16:creationId xmlns:a16="http://schemas.microsoft.com/office/drawing/2014/main" id="{994F9B80-E237-42E6-AC04-5EB51DB77F78}"/>
                    </a:ext>
                  </a:extLst>
                </p:cNvPr>
                <p:cNvSpPr/>
                <p:nvPr/>
              </p:nvSpPr>
              <p:spPr>
                <a:xfrm>
                  <a:off x="1383436" y="3963823"/>
                  <a:ext cx="27351" cy="50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2" h="11474" fill="none" extrusionOk="0">
                      <a:moveTo>
                        <a:pt x="22" y="11474"/>
                      </a:moveTo>
                      <a:cubicBezTo>
                        <a:pt x="22" y="11474"/>
                        <a:pt x="0" y="5735"/>
                        <a:pt x="4440" y="6297"/>
                      </a:cubicBezTo>
                      <a:cubicBezTo>
                        <a:pt x="4440" y="6297"/>
                        <a:pt x="2134" y="3149"/>
                        <a:pt x="6202" y="1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9250;p84">
                  <a:extLst>
                    <a:ext uri="{FF2B5EF4-FFF2-40B4-BE49-F238E27FC236}">
                      <a16:creationId xmlns:a16="http://schemas.microsoft.com/office/drawing/2014/main" id="{63529C01-A5A3-4E8F-8B0E-9DC0DE929970}"/>
                    </a:ext>
                  </a:extLst>
                </p:cNvPr>
                <p:cNvSpPr/>
                <p:nvPr/>
              </p:nvSpPr>
              <p:spPr>
                <a:xfrm>
                  <a:off x="1398461" y="4014391"/>
                  <a:ext cx="12132" cy="3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" h="7151" fill="none" extrusionOk="0">
                      <a:moveTo>
                        <a:pt x="2751" y="1"/>
                      </a:moveTo>
                      <a:cubicBezTo>
                        <a:pt x="2751" y="1"/>
                        <a:pt x="0" y="2963"/>
                        <a:pt x="1806" y="7151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9251;p84">
                  <a:extLst>
                    <a:ext uri="{FF2B5EF4-FFF2-40B4-BE49-F238E27FC236}">
                      <a16:creationId xmlns:a16="http://schemas.microsoft.com/office/drawing/2014/main" id="{3AF8EF16-332E-47F8-8CE5-695B1D7B34C0}"/>
                    </a:ext>
                  </a:extLst>
                </p:cNvPr>
                <p:cNvSpPr/>
                <p:nvPr/>
              </p:nvSpPr>
              <p:spPr>
                <a:xfrm>
                  <a:off x="1424264" y="4012138"/>
                  <a:ext cx="35284" cy="21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1" h="4802" fill="none" extrusionOk="0">
                      <a:moveTo>
                        <a:pt x="8000" y="512"/>
                      </a:moveTo>
                      <a:cubicBezTo>
                        <a:pt x="3783" y="1"/>
                        <a:pt x="1978" y="4087"/>
                        <a:pt x="1978" y="4087"/>
                      </a:cubicBezTo>
                      <a:cubicBezTo>
                        <a:pt x="1978" y="4087"/>
                        <a:pt x="858" y="3598"/>
                        <a:pt x="0" y="4802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252;p84">
                  <a:extLst>
                    <a:ext uri="{FF2B5EF4-FFF2-40B4-BE49-F238E27FC236}">
                      <a16:creationId xmlns:a16="http://schemas.microsoft.com/office/drawing/2014/main" id="{DA39CE29-0920-4B7E-8338-BDB4366334D0}"/>
                    </a:ext>
                  </a:extLst>
                </p:cNvPr>
                <p:cNvSpPr/>
                <p:nvPr/>
              </p:nvSpPr>
              <p:spPr>
                <a:xfrm>
                  <a:off x="1397156" y="3942280"/>
                  <a:ext cx="31183" cy="1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1" h="3959" fill="none" extrusionOk="0">
                      <a:moveTo>
                        <a:pt x="7070" y="1"/>
                      </a:moveTo>
                      <a:cubicBezTo>
                        <a:pt x="7070" y="1"/>
                        <a:pt x="2802" y="3959"/>
                        <a:pt x="1" y="1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253;p84">
                  <a:extLst>
                    <a:ext uri="{FF2B5EF4-FFF2-40B4-BE49-F238E27FC236}">
                      <a16:creationId xmlns:a16="http://schemas.microsoft.com/office/drawing/2014/main" id="{960C40B3-57C2-498D-B4E8-E226D2C67E7D}"/>
                    </a:ext>
                  </a:extLst>
                </p:cNvPr>
                <p:cNvSpPr/>
                <p:nvPr/>
              </p:nvSpPr>
              <p:spPr>
                <a:xfrm>
                  <a:off x="1428334" y="3973727"/>
                  <a:ext cx="31214" cy="15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8" h="3489" fill="none" extrusionOk="0">
                      <a:moveTo>
                        <a:pt x="0" y="1125"/>
                      </a:moveTo>
                      <a:cubicBezTo>
                        <a:pt x="0" y="1125"/>
                        <a:pt x="4411" y="1"/>
                        <a:pt x="7077" y="3488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54;p84">
                  <a:extLst>
                    <a:ext uri="{FF2B5EF4-FFF2-40B4-BE49-F238E27FC236}">
                      <a16:creationId xmlns:a16="http://schemas.microsoft.com/office/drawing/2014/main" id="{D175707E-833F-4658-9E22-8C7CC973001F}"/>
                    </a:ext>
                  </a:extLst>
                </p:cNvPr>
                <p:cNvSpPr/>
                <p:nvPr/>
              </p:nvSpPr>
              <p:spPr>
                <a:xfrm>
                  <a:off x="1468924" y="3907967"/>
                  <a:ext cx="40704" cy="5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0" h="11642" fill="none" extrusionOk="0">
                      <a:moveTo>
                        <a:pt x="0" y="1"/>
                      </a:moveTo>
                      <a:cubicBezTo>
                        <a:pt x="0" y="1"/>
                        <a:pt x="9229" y="570"/>
                        <a:pt x="6647" y="11641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255;p84">
                  <a:extLst>
                    <a:ext uri="{FF2B5EF4-FFF2-40B4-BE49-F238E27FC236}">
                      <a16:creationId xmlns:a16="http://schemas.microsoft.com/office/drawing/2014/main" id="{0A47CC27-0F06-42DF-A164-7176935DA138}"/>
                    </a:ext>
                  </a:extLst>
                </p:cNvPr>
                <p:cNvSpPr/>
                <p:nvPr/>
              </p:nvSpPr>
              <p:spPr>
                <a:xfrm>
                  <a:off x="1469021" y="3877824"/>
                  <a:ext cx="26561" cy="25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3" h="5680" fill="none" extrusionOk="0">
                      <a:moveTo>
                        <a:pt x="6023" y="1795"/>
                      </a:moveTo>
                      <a:cubicBezTo>
                        <a:pt x="6023" y="1795"/>
                        <a:pt x="0" y="0"/>
                        <a:pt x="0" y="5680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256;p84">
                  <a:extLst>
                    <a:ext uri="{FF2B5EF4-FFF2-40B4-BE49-F238E27FC236}">
                      <a16:creationId xmlns:a16="http://schemas.microsoft.com/office/drawing/2014/main" id="{04877F32-4FF5-4E4D-BF2F-EC3C9A18FB2C}"/>
                    </a:ext>
                  </a:extLst>
                </p:cNvPr>
                <p:cNvSpPr/>
                <p:nvPr/>
              </p:nvSpPr>
              <p:spPr>
                <a:xfrm>
                  <a:off x="1513434" y="3881663"/>
                  <a:ext cx="8710" cy="21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5" h="4809" fill="none" extrusionOk="0">
                      <a:moveTo>
                        <a:pt x="1975" y="1"/>
                      </a:moveTo>
                      <a:cubicBezTo>
                        <a:pt x="1975" y="1"/>
                        <a:pt x="1975" y="2730"/>
                        <a:pt x="1" y="4809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257;p84">
                  <a:extLst>
                    <a:ext uri="{FF2B5EF4-FFF2-40B4-BE49-F238E27FC236}">
                      <a16:creationId xmlns:a16="http://schemas.microsoft.com/office/drawing/2014/main" id="{FB43EF28-FE3D-48DA-9F1A-F3B59409ACDC}"/>
                    </a:ext>
                  </a:extLst>
                </p:cNvPr>
                <p:cNvSpPr/>
                <p:nvPr/>
              </p:nvSpPr>
              <p:spPr>
                <a:xfrm>
                  <a:off x="1517778" y="3963823"/>
                  <a:ext cx="27355" cy="50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11474" fill="none" extrusionOk="0">
                      <a:moveTo>
                        <a:pt x="6181" y="11474"/>
                      </a:moveTo>
                      <a:cubicBezTo>
                        <a:pt x="6181" y="11474"/>
                        <a:pt x="6202" y="5735"/>
                        <a:pt x="1767" y="6297"/>
                      </a:cubicBezTo>
                      <a:cubicBezTo>
                        <a:pt x="1767" y="6297"/>
                        <a:pt x="4068" y="3149"/>
                        <a:pt x="1" y="1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258;p84">
                  <a:extLst>
                    <a:ext uri="{FF2B5EF4-FFF2-40B4-BE49-F238E27FC236}">
                      <a16:creationId xmlns:a16="http://schemas.microsoft.com/office/drawing/2014/main" id="{C0EC1FE4-E3D3-496F-805B-33D23FCF9A36}"/>
                    </a:ext>
                  </a:extLst>
                </p:cNvPr>
                <p:cNvSpPr/>
                <p:nvPr/>
              </p:nvSpPr>
              <p:spPr>
                <a:xfrm>
                  <a:off x="1517990" y="4014391"/>
                  <a:ext cx="12119" cy="3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8" h="7151" fill="none" extrusionOk="0">
                      <a:moveTo>
                        <a:pt x="0" y="1"/>
                      </a:moveTo>
                      <a:cubicBezTo>
                        <a:pt x="0" y="1"/>
                        <a:pt x="2747" y="2963"/>
                        <a:pt x="942" y="7151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259;p84">
                  <a:extLst>
                    <a:ext uri="{FF2B5EF4-FFF2-40B4-BE49-F238E27FC236}">
                      <a16:creationId xmlns:a16="http://schemas.microsoft.com/office/drawing/2014/main" id="{41084A02-D399-4A88-8242-565846665F35}"/>
                    </a:ext>
                  </a:extLst>
                </p:cNvPr>
                <p:cNvSpPr/>
                <p:nvPr/>
              </p:nvSpPr>
              <p:spPr>
                <a:xfrm>
                  <a:off x="1469021" y="4012138"/>
                  <a:ext cx="35298" cy="21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4" h="4802" fill="none" extrusionOk="0">
                      <a:moveTo>
                        <a:pt x="0" y="512"/>
                      </a:moveTo>
                      <a:cubicBezTo>
                        <a:pt x="4217" y="1"/>
                        <a:pt x="6023" y="4087"/>
                        <a:pt x="6023" y="4087"/>
                      </a:cubicBezTo>
                      <a:cubicBezTo>
                        <a:pt x="6023" y="4087"/>
                        <a:pt x="7143" y="3598"/>
                        <a:pt x="8004" y="4802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260;p84">
                  <a:extLst>
                    <a:ext uri="{FF2B5EF4-FFF2-40B4-BE49-F238E27FC236}">
                      <a16:creationId xmlns:a16="http://schemas.microsoft.com/office/drawing/2014/main" id="{F3D452C0-D4C8-4C33-9B1D-89CAAF1D9FC4}"/>
                    </a:ext>
                  </a:extLst>
                </p:cNvPr>
                <p:cNvSpPr/>
                <p:nvPr/>
              </p:nvSpPr>
              <p:spPr>
                <a:xfrm>
                  <a:off x="1500244" y="3942280"/>
                  <a:ext cx="31183" cy="1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1" h="3959" fill="none" extrusionOk="0">
                      <a:moveTo>
                        <a:pt x="1" y="1"/>
                      </a:moveTo>
                      <a:cubicBezTo>
                        <a:pt x="1" y="1"/>
                        <a:pt x="4265" y="3959"/>
                        <a:pt x="7070" y="1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261;p84">
                  <a:extLst>
                    <a:ext uri="{FF2B5EF4-FFF2-40B4-BE49-F238E27FC236}">
                      <a16:creationId xmlns:a16="http://schemas.microsoft.com/office/drawing/2014/main" id="{A3E24CD6-8C12-4066-AAF8-A0A39A7E5A24}"/>
                    </a:ext>
                  </a:extLst>
                </p:cNvPr>
                <p:cNvSpPr/>
                <p:nvPr/>
              </p:nvSpPr>
              <p:spPr>
                <a:xfrm>
                  <a:off x="1469021" y="3973727"/>
                  <a:ext cx="31227" cy="15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1" h="3489" fill="none" extrusionOk="0">
                      <a:moveTo>
                        <a:pt x="7081" y="1125"/>
                      </a:moveTo>
                      <a:cubicBezTo>
                        <a:pt x="7081" y="1125"/>
                        <a:pt x="2670" y="1"/>
                        <a:pt x="0" y="3488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9262;p84">
                  <a:extLst>
                    <a:ext uri="{FF2B5EF4-FFF2-40B4-BE49-F238E27FC236}">
                      <a16:creationId xmlns:a16="http://schemas.microsoft.com/office/drawing/2014/main" id="{546EC908-3EB7-48BA-AF5D-EE85852EA970}"/>
                    </a:ext>
                  </a:extLst>
                </p:cNvPr>
                <p:cNvSpPr/>
                <p:nvPr/>
              </p:nvSpPr>
              <p:spPr>
                <a:xfrm>
                  <a:off x="1504314" y="3910479"/>
                  <a:ext cx="51950" cy="15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0" h="3433" fill="none" extrusionOk="0">
                      <a:moveTo>
                        <a:pt x="11780" y="2663"/>
                      </a:moveTo>
                      <a:cubicBezTo>
                        <a:pt x="8420" y="0"/>
                        <a:pt x="5162" y="3433"/>
                        <a:pt x="5162" y="3433"/>
                      </a:cubicBezTo>
                      <a:cubicBezTo>
                        <a:pt x="5162" y="3433"/>
                        <a:pt x="4473" y="387"/>
                        <a:pt x="1" y="1653"/>
                      </a:cubicBezTo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9263;p84">
                  <a:extLst>
                    <a:ext uri="{FF2B5EF4-FFF2-40B4-BE49-F238E27FC236}">
                      <a16:creationId xmlns:a16="http://schemas.microsoft.com/office/drawing/2014/main" id="{346D9AFF-A420-4F42-A880-6C350C0AC07F}"/>
                    </a:ext>
                  </a:extLst>
                </p:cNvPr>
                <p:cNvSpPr/>
                <p:nvPr/>
              </p:nvSpPr>
              <p:spPr>
                <a:xfrm>
                  <a:off x="1469738" y="3847100"/>
                  <a:ext cx="99150" cy="224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83" h="50901" fill="none" extrusionOk="0">
                      <a:moveTo>
                        <a:pt x="99" y="2729"/>
                      </a:moveTo>
                      <a:cubicBezTo>
                        <a:pt x="150" y="2383"/>
                        <a:pt x="237" y="2040"/>
                        <a:pt x="354" y="1711"/>
                      </a:cubicBezTo>
                      <a:cubicBezTo>
                        <a:pt x="744" y="675"/>
                        <a:pt x="1503" y="1"/>
                        <a:pt x="2900" y="1"/>
                      </a:cubicBezTo>
                      <a:cubicBezTo>
                        <a:pt x="4516" y="1"/>
                        <a:pt x="5282" y="913"/>
                        <a:pt x="5600" y="2229"/>
                      </a:cubicBezTo>
                      <a:cubicBezTo>
                        <a:pt x="9040" y="1682"/>
                        <a:pt x="12151" y="4356"/>
                        <a:pt x="12130" y="7840"/>
                      </a:cubicBezTo>
                      <a:cubicBezTo>
                        <a:pt x="12130" y="7997"/>
                        <a:pt x="12119" y="8150"/>
                        <a:pt x="12108" y="8300"/>
                      </a:cubicBezTo>
                      <a:cubicBezTo>
                        <a:pt x="14541" y="7307"/>
                        <a:pt x="17335" y="7957"/>
                        <a:pt x="19082" y="9923"/>
                      </a:cubicBezTo>
                      <a:cubicBezTo>
                        <a:pt x="20826" y="11889"/>
                        <a:pt x="21140" y="14742"/>
                        <a:pt x="19867" y="17040"/>
                      </a:cubicBezTo>
                      <a:cubicBezTo>
                        <a:pt x="21552" y="18379"/>
                        <a:pt x="22482" y="20454"/>
                        <a:pt x="22362" y="22603"/>
                      </a:cubicBezTo>
                      <a:cubicBezTo>
                        <a:pt x="22242" y="24755"/>
                        <a:pt x="21089" y="26714"/>
                        <a:pt x="19265" y="27860"/>
                      </a:cubicBezTo>
                      <a:cubicBezTo>
                        <a:pt x="20440" y="29308"/>
                        <a:pt x="20896" y="31205"/>
                        <a:pt x="20512" y="33029"/>
                      </a:cubicBezTo>
                      <a:cubicBezTo>
                        <a:pt x="20126" y="34853"/>
                        <a:pt x="18940" y="36407"/>
                        <a:pt x="17284" y="37257"/>
                      </a:cubicBezTo>
                      <a:cubicBezTo>
                        <a:pt x="17310" y="37487"/>
                        <a:pt x="17321" y="37720"/>
                        <a:pt x="17324" y="37950"/>
                      </a:cubicBezTo>
                      <a:cubicBezTo>
                        <a:pt x="17321" y="40766"/>
                        <a:pt x="15420" y="43225"/>
                        <a:pt x="12699" y="43940"/>
                      </a:cubicBezTo>
                      <a:cubicBezTo>
                        <a:pt x="11710" y="46782"/>
                        <a:pt x="8664" y="48350"/>
                        <a:pt x="5778" y="47507"/>
                      </a:cubicBezTo>
                      <a:cubicBezTo>
                        <a:pt x="5647" y="49434"/>
                        <a:pt x="4958" y="50900"/>
                        <a:pt x="2900" y="50900"/>
                      </a:cubicBezTo>
                      <a:cubicBezTo>
                        <a:pt x="0" y="50900"/>
                        <a:pt x="40" y="48390"/>
                        <a:pt x="0" y="48401"/>
                      </a:cubicBezTo>
                      <a:cubicBezTo>
                        <a:pt x="0" y="48401"/>
                        <a:pt x="69" y="2722"/>
                        <a:pt x="99" y="2729"/>
                      </a:cubicBezTo>
                      <a:close/>
                    </a:path>
                  </a:pathLst>
                </a:cu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" name="Google Shape;9264;p84">
                <a:extLst>
                  <a:ext uri="{FF2B5EF4-FFF2-40B4-BE49-F238E27FC236}">
                    <a16:creationId xmlns:a16="http://schemas.microsoft.com/office/drawing/2014/main" id="{F9A87588-B828-471D-9644-890938A778C3}"/>
                  </a:ext>
                </a:extLst>
              </p:cNvPr>
              <p:cNvSpPr/>
              <p:nvPr/>
            </p:nvSpPr>
            <p:spPr>
              <a:xfrm>
                <a:off x="2008060" y="4212384"/>
                <a:ext cx="24537" cy="23585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5351" extrusionOk="0">
                    <a:moveTo>
                      <a:pt x="2887" y="0"/>
                    </a:moveTo>
                    <a:cubicBezTo>
                      <a:pt x="2190" y="0"/>
                      <a:pt x="1506" y="271"/>
                      <a:pt x="996" y="783"/>
                    </a:cubicBezTo>
                    <a:cubicBezTo>
                      <a:pt x="230" y="1550"/>
                      <a:pt x="0" y="2699"/>
                      <a:pt x="416" y="3698"/>
                    </a:cubicBezTo>
                    <a:cubicBezTo>
                      <a:pt x="828" y="4698"/>
                      <a:pt x="1806" y="5351"/>
                      <a:pt x="2886" y="5351"/>
                    </a:cubicBezTo>
                    <a:cubicBezTo>
                      <a:pt x="4363" y="5351"/>
                      <a:pt x="5560" y="4150"/>
                      <a:pt x="5563" y="2677"/>
                    </a:cubicBezTo>
                    <a:cubicBezTo>
                      <a:pt x="5560" y="1593"/>
                      <a:pt x="4911" y="619"/>
                      <a:pt x="3911" y="203"/>
                    </a:cubicBezTo>
                    <a:cubicBezTo>
                      <a:pt x="3580" y="67"/>
                      <a:pt x="3232" y="0"/>
                      <a:pt x="2887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265;p84">
                <a:extLst>
                  <a:ext uri="{FF2B5EF4-FFF2-40B4-BE49-F238E27FC236}">
                    <a16:creationId xmlns:a16="http://schemas.microsoft.com/office/drawing/2014/main" id="{90AD2F31-9535-482F-A644-E8D1FF8BCFB3}"/>
                  </a:ext>
                </a:extLst>
              </p:cNvPr>
              <p:cNvSpPr/>
              <p:nvPr/>
            </p:nvSpPr>
            <p:spPr>
              <a:xfrm>
                <a:off x="1545645" y="4049730"/>
                <a:ext cx="24520" cy="2357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349" extrusionOk="0">
                    <a:moveTo>
                      <a:pt x="2886" y="1"/>
                    </a:moveTo>
                    <a:cubicBezTo>
                      <a:pt x="1806" y="1"/>
                      <a:pt x="828" y="654"/>
                      <a:pt x="416" y="1653"/>
                    </a:cubicBezTo>
                    <a:cubicBezTo>
                      <a:pt x="0" y="2649"/>
                      <a:pt x="230" y="3802"/>
                      <a:pt x="996" y="4564"/>
                    </a:cubicBezTo>
                    <a:cubicBezTo>
                      <a:pt x="1506" y="5077"/>
                      <a:pt x="2190" y="5349"/>
                      <a:pt x="2886" y="5349"/>
                    </a:cubicBezTo>
                    <a:cubicBezTo>
                      <a:pt x="3232" y="5349"/>
                      <a:pt x="3580" y="5282"/>
                      <a:pt x="3911" y="5144"/>
                    </a:cubicBezTo>
                    <a:cubicBezTo>
                      <a:pt x="4910" y="4732"/>
                      <a:pt x="5560" y="3758"/>
                      <a:pt x="5560" y="2675"/>
                    </a:cubicBezTo>
                    <a:cubicBezTo>
                      <a:pt x="5560" y="1197"/>
                      <a:pt x="4363" y="1"/>
                      <a:pt x="2886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266;p84">
                <a:extLst>
                  <a:ext uri="{FF2B5EF4-FFF2-40B4-BE49-F238E27FC236}">
                    <a16:creationId xmlns:a16="http://schemas.microsoft.com/office/drawing/2014/main" id="{AD6AEFB4-C676-4E58-BCF6-93FC961B5AB5}"/>
                  </a:ext>
                </a:extLst>
              </p:cNvPr>
              <p:cNvSpPr/>
              <p:nvPr/>
            </p:nvSpPr>
            <p:spPr>
              <a:xfrm>
                <a:off x="1231521" y="3947489"/>
                <a:ext cx="24524" cy="2357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349" extrusionOk="0">
                    <a:moveTo>
                      <a:pt x="2886" y="1"/>
                    </a:moveTo>
                    <a:cubicBezTo>
                      <a:pt x="1803" y="1"/>
                      <a:pt x="829" y="650"/>
                      <a:pt x="413" y="1649"/>
                    </a:cubicBezTo>
                    <a:cubicBezTo>
                      <a:pt x="1" y="2649"/>
                      <a:pt x="227" y="3798"/>
                      <a:pt x="993" y="4564"/>
                    </a:cubicBezTo>
                    <a:cubicBezTo>
                      <a:pt x="1505" y="5076"/>
                      <a:pt x="2189" y="5349"/>
                      <a:pt x="2884" y="5349"/>
                    </a:cubicBezTo>
                    <a:cubicBezTo>
                      <a:pt x="3229" y="5349"/>
                      <a:pt x="3576" y="5282"/>
                      <a:pt x="3908" y="5144"/>
                    </a:cubicBezTo>
                    <a:cubicBezTo>
                      <a:pt x="4907" y="4732"/>
                      <a:pt x="5560" y="3758"/>
                      <a:pt x="5560" y="2674"/>
                    </a:cubicBezTo>
                    <a:cubicBezTo>
                      <a:pt x="5560" y="1197"/>
                      <a:pt x="4364" y="1"/>
                      <a:pt x="2886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267;p84">
                <a:extLst>
                  <a:ext uri="{FF2B5EF4-FFF2-40B4-BE49-F238E27FC236}">
                    <a16:creationId xmlns:a16="http://schemas.microsoft.com/office/drawing/2014/main" id="{AC89BD9B-E333-40B9-8D6B-56CCCC98A7CC}"/>
                  </a:ext>
                </a:extLst>
              </p:cNvPr>
              <p:cNvSpPr/>
              <p:nvPr/>
            </p:nvSpPr>
            <p:spPr>
              <a:xfrm>
                <a:off x="834100" y="4046742"/>
                <a:ext cx="24520" cy="23580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350" extrusionOk="0">
                    <a:moveTo>
                      <a:pt x="2674" y="0"/>
                    </a:moveTo>
                    <a:cubicBezTo>
                      <a:pt x="1197" y="0"/>
                      <a:pt x="0" y="1197"/>
                      <a:pt x="0" y="2674"/>
                    </a:cubicBezTo>
                    <a:cubicBezTo>
                      <a:pt x="0" y="3758"/>
                      <a:pt x="653" y="4732"/>
                      <a:pt x="1653" y="5147"/>
                    </a:cubicBezTo>
                    <a:cubicBezTo>
                      <a:pt x="1983" y="5284"/>
                      <a:pt x="2329" y="5350"/>
                      <a:pt x="2673" y="5350"/>
                    </a:cubicBezTo>
                    <a:cubicBezTo>
                      <a:pt x="3369" y="5350"/>
                      <a:pt x="4054" y="5078"/>
                      <a:pt x="4567" y="4567"/>
                    </a:cubicBezTo>
                    <a:cubicBezTo>
                      <a:pt x="5330" y="3801"/>
                      <a:pt x="5559" y="2649"/>
                      <a:pt x="5147" y="1653"/>
                    </a:cubicBezTo>
                    <a:cubicBezTo>
                      <a:pt x="4731" y="653"/>
                      <a:pt x="3757" y="0"/>
                      <a:pt x="2674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268;p84">
                <a:extLst>
                  <a:ext uri="{FF2B5EF4-FFF2-40B4-BE49-F238E27FC236}">
                    <a16:creationId xmlns:a16="http://schemas.microsoft.com/office/drawing/2014/main" id="{78BF129D-8A6D-424F-BADA-28D27E63E3B8}"/>
                  </a:ext>
                </a:extLst>
              </p:cNvPr>
              <p:cNvSpPr/>
              <p:nvPr/>
            </p:nvSpPr>
            <p:spPr>
              <a:xfrm>
                <a:off x="834100" y="3849652"/>
                <a:ext cx="24520" cy="23580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350" extrusionOk="0">
                    <a:moveTo>
                      <a:pt x="2674" y="1"/>
                    </a:moveTo>
                    <a:cubicBezTo>
                      <a:pt x="1197" y="1"/>
                      <a:pt x="0" y="1197"/>
                      <a:pt x="0" y="2675"/>
                    </a:cubicBezTo>
                    <a:cubicBezTo>
                      <a:pt x="0" y="3758"/>
                      <a:pt x="653" y="4732"/>
                      <a:pt x="1653" y="5144"/>
                    </a:cubicBezTo>
                    <a:cubicBezTo>
                      <a:pt x="1984" y="5282"/>
                      <a:pt x="2331" y="5349"/>
                      <a:pt x="2676" y="5349"/>
                    </a:cubicBezTo>
                    <a:cubicBezTo>
                      <a:pt x="3371" y="5349"/>
                      <a:pt x="4055" y="5077"/>
                      <a:pt x="4567" y="4564"/>
                    </a:cubicBezTo>
                    <a:cubicBezTo>
                      <a:pt x="5330" y="3802"/>
                      <a:pt x="5559" y="2649"/>
                      <a:pt x="5147" y="1650"/>
                    </a:cubicBezTo>
                    <a:cubicBezTo>
                      <a:pt x="4731" y="650"/>
                      <a:pt x="3757" y="1"/>
                      <a:pt x="2674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9269;p84">
                <a:extLst>
                  <a:ext uri="{FF2B5EF4-FFF2-40B4-BE49-F238E27FC236}">
                    <a16:creationId xmlns:a16="http://schemas.microsoft.com/office/drawing/2014/main" id="{3548AFA3-6A6D-4F07-A27B-F3DAFA072456}"/>
                  </a:ext>
                </a:extLst>
              </p:cNvPr>
              <p:cNvSpPr/>
              <p:nvPr/>
            </p:nvSpPr>
            <p:spPr>
              <a:xfrm>
                <a:off x="1668053" y="3947489"/>
                <a:ext cx="24520" cy="2357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349" extrusionOk="0">
                    <a:moveTo>
                      <a:pt x="2882" y="1"/>
                    </a:moveTo>
                    <a:cubicBezTo>
                      <a:pt x="1802" y="1"/>
                      <a:pt x="828" y="650"/>
                      <a:pt x="412" y="1649"/>
                    </a:cubicBezTo>
                    <a:cubicBezTo>
                      <a:pt x="0" y="2649"/>
                      <a:pt x="226" y="3798"/>
                      <a:pt x="993" y="4564"/>
                    </a:cubicBezTo>
                    <a:cubicBezTo>
                      <a:pt x="1502" y="5076"/>
                      <a:pt x="2187" y="5349"/>
                      <a:pt x="2883" y="5349"/>
                    </a:cubicBezTo>
                    <a:cubicBezTo>
                      <a:pt x="3228" y="5349"/>
                      <a:pt x="3576" y="5282"/>
                      <a:pt x="3907" y="5144"/>
                    </a:cubicBezTo>
                    <a:cubicBezTo>
                      <a:pt x="4907" y="4732"/>
                      <a:pt x="5556" y="3758"/>
                      <a:pt x="5560" y="2674"/>
                    </a:cubicBezTo>
                    <a:cubicBezTo>
                      <a:pt x="5560" y="1197"/>
                      <a:pt x="4360" y="1"/>
                      <a:pt x="288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9270;p84">
                <a:extLst>
                  <a:ext uri="{FF2B5EF4-FFF2-40B4-BE49-F238E27FC236}">
                    <a16:creationId xmlns:a16="http://schemas.microsoft.com/office/drawing/2014/main" id="{2A4973C9-900C-48EF-B8EB-56DDB5EB5BAE}"/>
                  </a:ext>
                </a:extLst>
              </p:cNvPr>
              <p:cNvSpPr/>
              <p:nvPr/>
            </p:nvSpPr>
            <p:spPr>
              <a:xfrm>
                <a:off x="889649" y="3678195"/>
                <a:ext cx="23589" cy="23576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5349" extrusionOk="0">
                    <a:moveTo>
                      <a:pt x="2674" y="0"/>
                    </a:moveTo>
                    <a:cubicBezTo>
                      <a:pt x="1197" y="0"/>
                      <a:pt x="0" y="1197"/>
                      <a:pt x="0" y="2674"/>
                    </a:cubicBezTo>
                    <a:cubicBezTo>
                      <a:pt x="0" y="4152"/>
                      <a:pt x="1197" y="5348"/>
                      <a:pt x="2674" y="5348"/>
                    </a:cubicBezTo>
                    <a:cubicBezTo>
                      <a:pt x="4152" y="5348"/>
                      <a:pt x="5348" y="4152"/>
                      <a:pt x="5348" y="2674"/>
                    </a:cubicBezTo>
                    <a:cubicBezTo>
                      <a:pt x="5348" y="1197"/>
                      <a:pt x="4152" y="0"/>
                      <a:pt x="2674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271;p84">
                <a:extLst>
                  <a:ext uri="{FF2B5EF4-FFF2-40B4-BE49-F238E27FC236}">
                    <a16:creationId xmlns:a16="http://schemas.microsoft.com/office/drawing/2014/main" id="{0418AABA-E074-499F-A7EC-E49577D4C81A}"/>
                  </a:ext>
                </a:extLst>
              </p:cNvPr>
              <p:cNvSpPr/>
              <p:nvPr/>
            </p:nvSpPr>
            <p:spPr>
              <a:xfrm>
                <a:off x="1357708" y="3848642"/>
                <a:ext cx="24542" cy="2358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5351" extrusionOk="0">
                    <a:moveTo>
                      <a:pt x="2890" y="0"/>
                    </a:moveTo>
                    <a:cubicBezTo>
                      <a:pt x="1807" y="0"/>
                      <a:pt x="833" y="653"/>
                      <a:pt x="417" y="1653"/>
                    </a:cubicBezTo>
                    <a:cubicBezTo>
                      <a:pt x="1" y="2652"/>
                      <a:pt x="231" y="3801"/>
                      <a:pt x="997" y="4567"/>
                    </a:cubicBezTo>
                    <a:cubicBezTo>
                      <a:pt x="1509" y="5080"/>
                      <a:pt x="2193" y="5350"/>
                      <a:pt x="2888" y="5350"/>
                    </a:cubicBezTo>
                    <a:cubicBezTo>
                      <a:pt x="3233" y="5350"/>
                      <a:pt x="3580" y="5284"/>
                      <a:pt x="3912" y="5147"/>
                    </a:cubicBezTo>
                    <a:cubicBezTo>
                      <a:pt x="4911" y="4731"/>
                      <a:pt x="5564" y="3757"/>
                      <a:pt x="5564" y="2678"/>
                    </a:cubicBezTo>
                    <a:cubicBezTo>
                      <a:pt x="5564" y="1200"/>
                      <a:pt x="4364" y="0"/>
                      <a:pt x="2890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272;p84">
                <a:extLst>
                  <a:ext uri="{FF2B5EF4-FFF2-40B4-BE49-F238E27FC236}">
                    <a16:creationId xmlns:a16="http://schemas.microsoft.com/office/drawing/2014/main" id="{63A903D3-14D0-4A85-BB34-130761D7071B}"/>
                  </a:ext>
                </a:extLst>
              </p:cNvPr>
              <p:cNvSpPr/>
              <p:nvPr/>
            </p:nvSpPr>
            <p:spPr>
              <a:xfrm>
                <a:off x="1357708" y="4049730"/>
                <a:ext cx="24542" cy="2358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5351" extrusionOk="0">
                    <a:moveTo>
                      <a:pt x="2890" y="1"/>
                    </a:moveTo>
                    <a:cubicBezTo>
                      <a:pt x="1807" y="1"/>
                      <a:pt x="833" y="654"/>
                      <a:pt x="417" y="1653"/>
                    </a:cubicBezTo>
                    <a:cubicBezTo>
                      <a:pt x="1" y="2653"/>
                      <a:pt x="231" y="3802"/>
                      <a:pt x="997" y="4568"/>
                    </a:cubicBezTo>
                    <a:cubicBezTo>
                      <a:pt x="1510" y="5078"/>
                      <a:pt x="2195" y="5350"/>
                      <a:pt x="2891" y="5350"/>
                    </a:cubicBezTo>
                    <a:cubicBezTo>
                      <a:pt x="3235" y="5350"/>
                      <a:pt x="3581" y="5284"/>
                      <a:pt x="3912" y="5148"/>
                    </a:cubicBezTo>
                    <a:cubicBezTo>
                      <a:pt x="4911" y="4732"/>
                      <a:pt x="5564" y="3758"/>
                      <a:pt x="5564" y="2675"/>
                    </a:cubicBezTo>
                    <a:cubicBezTo>
                      <a:pt x="5564" y="1197"/>
                      <a:pt x="4364" y="1"/>
                      <a:pt x="2890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9273;p84">
                <a:extLst>
                  <a:ext uri="{FF2B5EF4-FFF2-40B4-BE49-F238E27FC236}">
                    <a16:creationId xmlns:a16="http://schemas.microsoft.com/office/drawing/2014/main" id="{AE68FDFA-64F3-4E77-9570-49E196E2B730}"/>
                  </a:ext>
                </a:extLst>
              </p:cNvPr>
              <p:cNvSpPr/>
              <p:nvPr/>
            </p:nvSpPr>
            <p:spPr>
              <a:xfrm>
                <a:off x="889649" y="4212384"/>
                <a:ext cx="24520" cy="23585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351" extrusionOk="0">
                    <a:moveTo>
                      <a:pt x="2674" y="0"/>
                    </a:moveTo>
                    <a:cubicBezTo>
                      <a:pt x="2328" y="0"/>
                      <a:pt x="1980" y="67"/>
                      <a:pt x="1649" y="203"/>
                    </a:cubicBezTo>
                    <a:cubicBezTo>
                      <a:pt x="650" y="619"/>
                      <a:pt x="0" y="1593"/>
                      <a:pt x="0" y="2677"/>
                    </a:cubicBezTo>
                    <a:cubicBezTo>
                      <a:pt x="0" y="4150"/>
                      <a:pt x="1197" y="5351"/>
                      <a:pt x="2674" y="5351"/>
                    </a:cubicBezTo>
                    <a:cubicBezTo>
                      <a:pt x="3754" y="5351"/>
                      <a:pt x="4732" y="4698"/>
                      <a:pt x="5144" y="3698"/>
                    </a:cubicBezTo>
                    <a:cubicBezTo>
                      <a:pt x="5560" y="2699"/>
                      <a:pt x="5330" y="1550"/>
                      <a:pt x="4568" y="783"/>
                    </a:cubicBezTo>
                    <a:cubicBezTo>
                      <a:pt x="4055" y="271"/>
                      <a:pt x="3370" y="0"/>
                      <a:pt x="2674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9274;p84">
                <a:extLst>
                  <a:ext uri="{FF2B5EF4-FFF2-40B4-BE49-F238E27FC236}">
                    <a16:creationId xmlns:a16="http://schemas.microsoft.com/office/drawing/2014/main" id="{608A5435-7EE1-410F-A34F-56D5E37135C1}"/>
                  </a:ext>
                </a:extLst>
              </p:cNvPr>
              <p:cNvSpPr/>
              <p:nvPr/>
            </p:nvSpPr>
            <p:spPr>
              <a:xfrm>
                <a:off x="2008060" y="3678195"/>
                <a:ext cx="24537" cy="23576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5349" extrusionOk="0">
                    <a:moveTo>
                      <a:pt x="2886" y="0"/>
                    </a:moveTo>
                    <a:cubicBezTo>
                      <a:pt x="1806" y="0"/>
                      <a:pt x="828" y="650"/>
                      <a:pt x="416" y="1649"/>
                    </a:cubicBezTo>
                    <a:cubicBezTo>
                      <a:pt x="0" y="2649"/>
                      <a:pt x="230" y="3802"/>
                      <a:pt x="996" y="4564"/>
                    </a:cubicBezTo>
                    <a:cubicBezTo>
                      <a:pt x="1506" y="5076"/>
                      <a:pt x="2190" y="5349"/>
                      <a:pt x="2887" y="5349"/>
                    </a:cubicBezTo>
                    <a:cubicBezTo>
                      <a:pt x="3232" y="5349"/>
                      <a:pt x="3580" y="5282"/>
                      <a:pt x="3911" y="5144"/>
                    </a:cubicBezTo>
                    <a:cubicBezTo>
                      <a:pt x="4911" y="4732"/>
                      <a:pt x="5560" y="3758"/>
                      <a:pt x="5563" y="2674"/>
                    </a:cubicBezTo>
                    <a:cubicBezTo>
                      <a:pt x="5560" y="1197"/>
                      <a:pt x="4363" y="0"/>
                      <a:pt x="288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275;p84">
                <a:extLst>
                  <a:ext uri="{FF2B5EF4-FFF2-40B4-BE49-F238E27FC236}">
                    <a16:creationId xmlns:a16="http://schemas.microsoft.com/office/drawing/2014/main" id="{5B6262B2-ACB9-48B0-9129-206B09B7C54C}"/>
                  </a:ext>
                </a:extLst>
              </p:cNvPr>
              <p:cNvSpPr/>
              <p:nvPr/>
            </p:nvSpPr>
            <p:spPr>
              <a:xfrm>
                <a:off x="1548251" y="3848642"/>
                <a:ext cx="24520" cy="23580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350" extrusionOk="0">
                    <a:moveTo>
                      <a:pt x="2886" y="0"/>
                    </a:moveTo>
                    <a:cubicBezTo>
                      <a:pt x="1806" y="0"/>
                      <a:pt x="828" y="653"/>
                      <a:pt x="416" y="1653"/>
                    </a:cubicBezTo>
                    <a:cubicBezTo>
                      <a:pt x="0" y="2652"/>
                      <a:pt x="230" y="3801"/>
                      <a:pt x="996" y="4567"/>
                    </a:cubicBezTo>
                    <a:cubicBezTo>
                      <a:pt x="1507" y="5078"/>
                      <a:pt x="2192" y="5350"/>
                      <a:pt x="2890" y="5350"/>
                    </a:cubicBezTo>
                    <a:cubicBezTo>
                      <a:pt x="3234" y="5350"/>
                      <a:pt x="3581" y="5283"/>
                      <a:pt x="3911" y="5147"/>
                    </a:cubicBezTo>
                    <a:cubicBezTo>
                      <a:pt x="4910" y="4731"/>
                      <a:pt x="5560" y="3757"/>
                      <a:pt x="5560" y="2678"/>
                    </a:cubicBezTo>
                    <a:cubicBezTo>
                      <a:pt x="5560" y="1200"/>
                      <a:pt x="4363" y="0"/>
                      <a:pt x="288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276;p84">
                <a:extLst>
                  <a:ext uri="{FF2B5EF4-FFF2-40B4-BE49-F238E27FC236}">
                    <a16:creationId xmlns:a16="http://schemas.microsoft.com/office/drawing/2014/main" id="{65B277C1-8114-4863-BA10-D413A4028FEE}"/>
                  </a:ext>
                </a:extLst>
              </p:cNvPr>
              <p:cNvSpPr/>
              <p:nvPr/>
            </p:nvSpPr>
            <p:spPr>
              <a:xfrm>
                <a:off x="2069063" y="3847033"/>
                <a:ext cx="24520" cy="23585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351" extrusionOk="0">
                    <a:moveTo>
                      <a:pt x="2886" y="0"/>
                    </a:moveTo>
                    <a:cubicBezTo>
                      <a:pt x="1806" y="0"/>
                      <a:pt x="828" y="653"/>
                      <a:pt x="416" y="1653"/>
                    </a:cubicBezTo>
                    <a:cubicBezTo>
                      <a:pt x="0" y="2652"/>
                      <a:pt x="230" y="3801"/>
                      <a:pt x="993" y="4567"/>
                    </a:cubicBezTo>
                    <a:cubicBezTo>
                      <a:pt x="1505" y="5080"/>
                      <a:pt x="2190" y="5351"/>
                      <a:pt x="2887" y="5351"/>
                    </a:cubicBezTo>
                    <a:cubicBezTo>
                      <a:pt x="3232" y="5351"/>
                      <a:pt x="3580" y="5284"/>
                      <a:pt x="3911" y="5148"/>
                    </a:cubicBezTo>
                    <a:cubicBezTo>
                      <a:pt x="4910" y="4732"/>
                      <a:pt x="5560" y="3758"/>
                      <a:pt x="5560" y="2678"/>
                    </a:cubicBezTo>
                    <a:cubicBezTo>
                      <a:pt x="5560" y="1200"/>
                      <a:pt x="4363" y="0"/>
                      <a:pt x="288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277;p84">
                <a:extLst>
                  <a:ext uri="{FF2B5EF4-FFF2-40B4-BE49-F238E27FC236}">
                    <a16:creationId xmlns:a16="http://schemas.microsoft.com/office/drawing/2014/main" id="{25E92CE1-781F-4402-8A66-5FAF51738CC9}"/>
                  </a:ext>
                </a:extLst>
              </p:cNvPr>
              <p:cNvSpPr/>
              <p:nvPr/>
            </p:nvSpPr>
            <p:spPr>
              <a:xfrm>
                <a:off x="2069063" y="4046870"/>
                <a:ext cx="24520" cy="2357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349" extrusionOk="0">
                    <a:moveTo>
                      <a:pt x="2886" y="0"/>
                    </a:moveTo>
                    <a:cubicBezTo>
                      <a:pt x="1806" y="0"/>
                      <a:pt x="828" y="650"/>
                      <a:pt x="416" y="1649"/>
                    </a:cubicBezTo>
                    <a:cubicBezTo>
                      <a:pt x="0" y="2649"/>
                      <a:pt x="230" y="3802"/>
                      <a:pt x="993" y="4564"/>
                    </a:cubicBezTo>
                    <a:cubicBezTo>
                      <a:pt x="1505" y="5076"/>
                      <a:pt x="2190" y="5349"/>
                      <a:pt x="2887" y="5349"/>
                    </a:cubicBezTo>
                    <a:cubicBezTo>
                      <a:pt x="3232" y="5349"/>
                      <a:pt x="3580" y="5282"/>
                      <a:pt x="3911" y="5144"/>
                    </a:cubicBezTo>
                    <a:cubicBezTo>
                      <a:pt x="4910" y="4732"/>
                      <a:pt x="5560" y="3758"/>
                      <a:pt x="5560" y="2674"/>
                    </a:cubicBezTo>
                    <a:cubicBezTo>
                      <a:pt x="5560" y="1197"/>
                      <a:pt x="4363" y="0"/>
                      <a:pt x="288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Блок-схема: узел 6">
              <a:extLst>
                <a:ext uri="{FF2B5EF4-FFF2-40B4-BE49-F238E27FC236}">
                  <a16:creationId xmlns:a16="http://schemas.microsoft.com/office/drawing/2014/main" id="{6F90CD9D-F6CE-448E-B13C-9E01F920BA85}"/>
                </a:ext>
              </a:extLst>
            </p:cNvPr>
            <p:cNvSpPr/>
            <p:nvPr/>
          </p:nvSpPr>
          <p:spPr>
            <a:xfrm>
              <a:off x="3849439" y="1323103"/>
              <a:ext cx="940789" cy="932027"/>
            </a:xfrm>
            <a:prstGeom prst="flowChartConnector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E547D7F-ACF3-4051-BCE8-B061267B12BC}"/>
                </a:ext>
              </a:extLst>
            </p:cNvPr>
            <p:cNvSpPr txBox="1"/>
            <p:nvPr/>
          </p:nvSpPr>
          <p:spPr>
            <a:xfrm>
              <a:off x="1668073" y="1583492"/>
              <a:ext cx="53035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ysClr val="windowText" lastClr="000000"/>
                  </a:solidFill>
                </a:rPr>
                <a:t>центр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DCFDD8-4DA6-4A47-A7F2-C89195DCD35C}"/>
                </a:ext>
              </a:extLst>
            </p:cNvPr>
            <p:cNvSpPr txBox="1"/>
            <p:nvPr/>
          </p:nvSpPr>
          <p:spPr>
            <a:xfrm rot="16200000">
              <a:off x="1612876" y="1537325"/>
              <a:ext cx="1910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bg2">
                      <a:lumMod val="65000"/>
                    </a:schemeClr>
                  </a:solidFill>
                </a:rPr>
                <a:t>периферия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00014FF-BAFE-4790-B1A9-83CD0FED2098}"/>
                </a:ext>
              </a:extLst>
            </p:cNvPr>
            <p:cNvSpPr txBox="1"/>
            <p:nvPr/>
          </p:nvSpPr>
          <p:spPr>
            <a:xfrm rot="5400000">
              <a:off x="5089334" y="1554355"/>
              <a:ext cx="1910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bg2">
                      <a:lumMod val="65000"/>
                    </a:schemeClr>
                  </a:solidFill>
                </a:rPr>
                <a:t>периферия</a:t>
              </a:r>
            </a:p>
          </p:txBody>
        </p:sp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69B14406-A167-4C3F-BF62-8B4FA7295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146" y="3023468"/>
            <a:ext cx="2401687" cy="196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0327924-2437-4C91-83C6-061DC4BD7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63" b="95349" l="3239" r="69906">
                        <a14:foregroundMark x1="7152" y1="55116" x2="4993" y2="70930"/>
                        <a14:foregroundMark x1="31444" y1="81860" x2="36302" y2="91395"/>
                        <a14:foregroundMark x1="36302" y1="91395" x2="40081" y2="90465"/>
                        <a14:foregroundMark x1="34548" y1="95116" x2="38731" y2="95581"/>
                        <a14:foregroundMark x1="64372" y1="50465" x2="66937" y2="68140"/>
                        <a14:foregroundMark x1="68961" y1="70233" x2="69906" y2="72558"/>
                        <a14:foregroundMark x1="29420" y1="21395" x2="38596" y2="23256"/>
                        <a14:foregroundMark x1="38596" y1="23256" x2="40081" y2="23023"/>
                        <a14:foregroundMark x1="4184" y1="68837" x2="3509" y2="71860"/>
                        <a14:foregroundMark x1="3509" y1="68837" x2="3239" y2="70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77" r="27702"/>
          <a:stretch/>
        </p:blipFill>
        <p:spPr bwMode="auto">
          <a:xfrm>
            <a:off x="3295576" y="3096506"/>
            <a:ext cx="2570825" cy="177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0F591A3B-26C1-4C8B-9C44-1BBDA63A85C0}"/>
              </a:ext>
            </a:extLst>
          </p:cNvPr>
          <p:cNvCxnSpPr>
            <a:cxnSpLocks/>
          </p:cNvCxnSpPr>
          <p:nvPr/>
        </p:nvCxnSpPr>
        <p:spPr>
          <a:xfrm>
            <a:off x="1464482" y="3289051"/>
            <a:ext cx="0" cy="148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E370016-E3B9-425D-AED2-7B70F17D338F}"/>
              </a:ext>
            </a:extLst>
          </p:cNvPr>
          <p:cNvGrpSpPr/>
          <p:nvPr/>
        </p:nvGrpSpPr>
        <p:grpSpPr>
          <a:xfrm>
            <a:off x="97607" y="2587937"/>
            <a:ext cx="2837621" cy="2264070"/>
            <a:chOff x="97607" y="2587937"/>
            <a:chExt cx="2837621" cy="2264070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09156457-1E7E-4BC8-BA72-D166B6C4A691}"/>
                </a:ext>
              </a:extLst>
            </p:cNvPr>
            <p:cNvGrpSpPr/>
            <p:nvPr/>
          </p:nvGrpSpPr>
          <p:grpSpPr>
            <a:xfrm>
              <a:off x="97607" y="3023468"/>
              <a:ext cx="2837621" cy="1828539"/>
              <a:chOff x="97607" y="3023468"/>
              <a:chExt cx="2837621" cy="1828539"/>
            </a:xfrm>
          </p:grpSpPr>
          <p:pic>
            <p:nvPicPr>
              <p:cNvPr id="5122" name="Picture 2">
                <a:extLst>
                  <a:ext uri="{FF2B5EF4-FFF2-40B4-BE49-F238E27FC236}">
                    <a16:creationId xmlns:a16="http://schemas.microsoft.com/office/drawing/2014/main" id="{A2C30C99-D7B5-4299-98F1-8BA3BDCD4F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621" b="91897" l="2667" r="98222">
                            <a14:foregroundMark x1="28222" y1="8621" x2="23444" y2="16724"/>
                            <a14:foregroundMark x1="6444" y1="27414" x2="10667" y2="29138"/>
                            <a14:foregroundMark x1="9556" y1="14828" x2="6111" y2="25517"/>
                            <a14:foregroundMark x1="2667" y1="25862" x2="2667" y2="29138"/>
                            <a14:foregroundMark x1="43556" y1="9828" x2="49556" y2="12414"/>
                            <a14:foregroundMark x1="40111" y1="12414" x2="45000" y2="15172"/>
                            <a14:foregroundMark x1="13556" y1="13621" x2="10333" y2="20517"/>
                            <a14:foregroundMark x1="11667" y1="12241" x2="14222" y2="12759"/>
                            <a14:foregroundMark x1="83444" y1="15517" x2="89889" y2="31207"/>
                            <a14:foregroundMark x1="96444" y1="15690" x2="92778" y2="29138"/>
                            <a14:foregroundMark x1="10111" y1="46552" x2="17444" y2="55172"/>
                            <a14:foregroundMark x1="15111" y1="49138" x2="19000" y2="55172"/>
                            <a14:foregroundMark x1="17667" y1="73621" x2="24556" y2="82586"/>
                            <a14:foregroundMark x1="23778" y1="71034" x2="17222" y2="84310"/>
                            <a14:foregroundMark x1="15111" y1="72069" x2="15111" y2="82586"/>
                            <a14:foregroundMark x1="24333" y1="71552" x2="22111" y2="84310"/>
                            <a14:foregroundMark x1="39000" y1="79828" x2="45667" y2="84310"/>
                            <a14:foregroundMark x1="73222" y1="76552" x2="72111" y2="91897"/>
                            <a14:foregroundMark x1="85333" y1="45517" x2="96333" y2="57241"/>
                            <a14:foregroundMark x1="94889" y1="48276" x2="93556" y2="62241"/>
                            <a14:foregroundMark x1="86889" y1="56897" x2="90333" y2="62931"/>
                            <a14:foregroundMark x1="83000" y1="60000" x2="89222" y2="61379"/>
                            <a14:foregroundMark x1="82444" y1="58103" x2="88778" y2="62241"/>
                            <a14:foregroundMark x1="95111" y1="45345" x2="98222" y2="44655"/>
                            <a14:foregroundMark x1="98222" y1="44483" x2="98222" y2="61379"/>
                            <a14:foregroundMark x1="96333" y1="61724" x2="84222" y2="61379"/>
                            <a14:foregroundMark x1="84889" y1="62241" x2="96889" y2="63448"/>
                            <a14:foregroundMark x1="79889" y1="72414" x2="80111" y2="91034"/>
                            <a14:foregroundMark x1="20889" y1="20172" x2="22222" y2="18448"/>
                            <a14:foregroundMark x1="20556" y1="18966" x2="21667" y2="184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7" y="3023468"/>
                <a:ext cx="2837621" cy="18285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71498403-D95F-4997-B9F7-AD68C58837F1}"/>
                  </a:ext>
                </a:extLst>
              </p:cNvPr>
              <p:cNvCxnSpPr/>
              <p:nvPr/>
            </p:nvCxnSpPr>
            <p:spPr>
              <a:xfrm>
                <a:off x="834562" y="3346027"/>
                <a:ext cx="377865" cy="31157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Прямая соединительная линия 103">
                <a:extLst>
                  <a:ext uri="{FF2B5EF4-FFF2-40B4-BE49-F238E27FC236}">
                    <a16:creationId xmlns:a16="http://schemas.microsoft.com/office/drawing/2014/main" id="{231D9033-20D9-4821-8712-E34BE9CC51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507" y="3569547"/>
                <a:ext cx="681173" cy="20997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Прямая соединительная линия 104">
                <a:extLst>
                  <a:ext uri="{FF2B5EF4-FFF2-40B4-BE49-F238E27FC236}">
                    <a16:creationId xmlns:a16="http://schemas.microsoft.com/office/drawing/2014/main" id="{3AFA5BA5-D7AC-4466-AF6D-C38184FAEF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4107" y="3833706"/>
                <a:ext cx="551444" cy="1040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Прямая соединительная линия 105">
                <a:extLst>
                  <a:ext uri="{FF2B5EF4-FFF2-40B4-BE49-F238E27FC236}">
                    <a16:creationId xmlns:a16="http://schemas.microsoft.com/office/drawing/2014/main" id="{9E023167-D6FB-465C-A7D6-EAD8FDF10C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562" y="3980159"/>
                <a:ext cx="388262" cy="3454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Прямая соединительная линия 106">
                <a:extLst>
                  <a:ext uri="{FF2B5EF4-FFF2-40B4-BE49-F238E27FC236}">
                    <a16:creationId xmlns:a16="http://schemas.microsoft.com/office/drawing/2014/main" id="{0F36BE5D-1711-47B0-AF65-3D1EBEA428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41764" y="4038057"/>
                <a:ext cx="59595" cy="39495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единительная линия 107">
                <a:extLst>
                  <a:ext uri="{FF2B5EF4-FFF2-40B4-BE49-F238E27FC236}">
                    <a16:creationId xmlns:a16="http://schemas.microsoft.com/office/drawing/2014/main" id="{D96EE475-BBF7-4D6C-8590-4745163F5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73" y="4038057"/>
                <a:ext cx="404567" cy="3180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Прямая соединительная линия 108">
                <a:extLst>
                  <a:ext uri="{FF2B5EF4-FFF2-40B4-BE49-F238E27FC236}">
                    <a16:creationId xmlns:a16="http://schemas.microsoft.com/office/drawing/2014/main" id="{04F3A929-0F8B-455E-8A6B-E11FA81B4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4673" y="3824372"/>
                <a:ext cx="683715" cy="1133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Прямая соединительная линия 109">
                <a:extLst>
                  <a:ext uri="{FF2B5EF4-FFF2-40B4-BE49-F238E27FC236}">
                    <a16:creationId xmlns:a16="http://schemas.microsoft.com/office/drawing/2014/main" id="{961CA387-FD6A-456C-8CC1-5314EBC3EC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97294" y="3435028"/>
                <a:ext cx="671260" cy="13323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D9EBF2-D745-4134-8A27-4C44F01C6144}"/>
                </a:ext>
              </a:extLst>
            </p:cNvPr>
            <p:cNvSpPr txBox="1"/>
            <p:nvPr/>
          </p:nvSpPr>
          <p:spPr>
            <a:xfrm>
              <a:off x="138900" y="2587937"/>
              <a:ext cx="1028644" cy="43088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accent1">
                      <a:lumMod val="50000"/>
                    </a:schemeClr>
                  </a:solidFill>
                </a:rPr>
                <a:t>Компьютер и периферия</a:t>
              </a: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D3C69814-C4E1-47D8-8AC3-40DDF2958043}"/>
              </a:ext>
            </a:extLst>
          </p:cNvPr>
          <p:cNvSpPr txBox="1"/>
          <p:nvPr/>
        </p:nvSpPr>
        <p:spPr>
          <a:xfrm>
            <a:off x="2990441" y="4560674"/>
            <a:ext cx="1211777" cy="4308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Периферийное зрение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0D61A75-CE01-40B4-8BD6-C7112298773E}"/>
              </a:ext>
            </a:extLst>
          </p:cNvPr>
          <p:cNvSpPr txBox="1"/>
          <p:nvPr/>
        </p:nvSpPr>
        <p:spPr>
          <a:xfrm>
            <a:off x="7380700" y="2524768"/>
            <a:ext cx="1444097" cy="4308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Центр и периферия района</a:t>
            </a:r>
          </a:p>
        </p:txBody>
      </p:sp>
    </p:spTree>
    <p:extLst>
      <p:ext uri="{BB962C8B-B14F-4D97-AF65-F5344CB8AC3E}">
        <p14:creationId xmlns:p14="http://schemas.microsoft.com/office/powerpoint/2010/main" val="60551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15" y="26732"/>
            <a:ext cx="4960690" cy="690150"/>
          </a:xfrm>
        </p:spPr>
        <p:txBody>
          <a:bodyPr/>
          <a:lstStyle/>
          <a:p>
            <a:r>
              <a:rPr lang="ru-RU" sz="3200" dirty="0">
                <a:latin typeface="Candara" panose="020E0502030303020204" pitchFamily="34" charset="0"/>
              </a:rPr>
              <a:t>Отделы нервной системы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3259" y="123394"/>
            <a:ext cx="681303" cy="496826"/>
          </a:xfrm>
        </p:spPr>
        <p:txBody>
          <a:bodyPr/>
          <a:lstStyle/>
          <a:p>
            <a:r>
              <a:rPr lang="ru-RU" sz="3600" dirty="0"/>
              <a:t>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6F8ED8B-2000-4848-BC8E-E45C5AC55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63" b="96448" l="10000" r="92097">
                        <a14:foregroundMark x1="31935" y1="10568" x2="46613" y2="9591"/>
                        <a14:foregroundMark x1="41452" y1="6039" x2="41452" y2="4263"/>
                        <a14:foregroundMark x1="91129" y1="10302" x2="92419" y2="12611"/>
                        <a14:foregroundMark x1="25323" y1="89964" x2="24516" y2="94849"/>
                        <a14:foregroundMark x1="62742" y1="95560" x2="70968" y2="96004"/>
                        <a14:foregroundMark x1="20484" y1="96181" x2="25161" y2="96448"/>
                        <a14:backgroundMark x1="29355" y1="35169" x2="25161" y2="42806"/>
                        <a14:backgroundMark x1="66613" y1="11368" x2="70161" y2="10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5" y="704549"/>
            <a:ext cx="2422653" cy="439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8D6C379-1519-402D-B194-BAEADEB1362E}"/>
              </a:ext>
            </a:extLst>
          </p:cNvPr>
          <p:cNvGrpSpPr/>
          <p:nvPr/>
        </p:nvGrpSpPr>
        <p:grpSpPr>
          <a:xfrm>
            <a:off x="1456267" y="731230"/>
            <a:ext cx="2888164" cy="307777"/>
            <a:chOff x="1456267" y="731230"/>
            <a:chExt cx="2888164" cy="307777"/>
          </a:xfrm>
        </p:grpSpPr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2050D48D-79DA-46CD-A544-757433781AA7}"/>
                </a:ext>
              </a:extLst>
            </p:cNvPr>
            <p:cNvCxnSpPr/>
            <p:nvPr/>
          </p:nvCxnSpPr>
          <p:spPr>
            <a:xfrm flipH="1">
              <a:off x="1456267" y="896202"/>
              <a:ext cx="1422400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BF4D23-EC03-429B-9CDB-CED55A71CEF8}"/>
                </a:ext>
              </a:extLst>
            </p:cNvPr>
            <p:cNvSpPr txBox="1"/>
            <p:nvPr/>
          </p:nvSpPr>
          <p:spPr>
            <a:xfrm>
              <a:off x="2884647" y="731230"/>
              <a:ext cx="1459784" cy="307777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Головной мозг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920E500-5669-4223-BF59-301F8AC5000F}"/>
              </a:ext>
            </a:extLst>
          </p:cNvPr>
          <p:cNvGrpSpPr/>
          <p:nvPr/>
        </p:nvGrpSpPr>
        <p:grpSpPr>
          <a:xfrm>
            <a:off x="1507067" y="1400095"/>
            <a:ext cx="2837364" cy="307777"/>
            <a:chOff x="1507067" y="1400095"/>
            <a:chExt cx="2837364" cy="307777"/>
          </a:xfrm>
        </p:grpSpPr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8E75ACBA-4B90-46F6-AF96-A836E6BE95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07067" y="1589683"/>
              <a:ext cx="1371600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ACA090-E8F9-4A12-93E8-322FE81612EC}"/>
                </a:ext>
              </a:extLst>
            </p:cNvPr>
            <p:cNvSpPr txBox="1"/>
            <p:nvPr/>
          </p:nvSpPr>
          <p:spPr>
            <a:xfrm>
              <a:off x="2884647" y="1400095"/>
              <a:ext cx="1459784" cy="307777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Спинной мозг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4EBA219-D59F-430D-955D-D77222E92BE1}"/>
              </a:ext>
            </a:extLst>
          </p:cNvPr>
          <p:cNvGrpSpPr/>
          <p:nvPr/>
        </p:nvGrpSpPr>
        <p:grpSpPr>
          <a:xfrm>
            <a:off x="1564641" y="2078918"/>
            <a:ext cx="2773810" cy="307777"/>
            <a:chOff x="1564641" y="2078918"/>
            <a:chExt cx="2773810" cy="307777"/>
          </a:xfrm>
        </p:grpSpPr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57214300-C3CE-4E51-A04D-A2D2289A8F3B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 flipV="1">
              <a:off x="1564641" y="2221724"/>
              <a:ext cx="1314026" cy="11083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BA5AD9-53D2-47AD-A637-AAE9E30D4741}"/>
                </a:ext>
              </a:extLst>
            </p:cNvPr>
            <p:cNvSpPr txBox="1"/>
            <p:nvPr/>
          </p:nvSpPr>
          <p:spPr>
            <a:xfrm>
              <a:off x="2878667" y="2078918"/>
              <a:ext cx="1459784" cy="307777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Нервные узлы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079F294-5B28-4440-9DC4-6CD7353A9A54}"/>
              </a:ext>
            </a:extLst>
          </p:cNvPr>
          <p:cNvGrpSpPr/>
          <p:nvPr/>
        </p:nvGrpSpPr>
        <p:grpSpPr>
          <a:xfrm>
            <a:off x="1713655" y="3143806"/>
            <a:ext cx="2624796" cy="307777"/>
            <a:chOff x="1713655" y="3143806"/>
            <a:chExt cx="2624796" cy="307777"/>
          </a:xfrm>
        </p:grpSpPr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54066C65-A1DB-4F3D-91B9-D4484CBBB405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 flipV="1">
              <a:off x="1713655" y="3283803"/>
              <a:ext cx="1165012" cy="13892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658E78-94EB-426D-9CA2-34075BC65E7C}"/>
                </a:ext>
              </a:extLst>
            </p:cNvPr>
            <p:cNvSpPr txBox="1"/>
            <p:nvPr/>
          </p:nvSpPr>
          <p:spPr>
            <a:xfrm>
              <a:off x="2878667" y="3143806"/>
              <a:ext cx="1459784" cy="307777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Нервы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257A6A2-2BC1-453B-A55E-3844E7786459}"/>
              </a:ext>
            </a:extLst>
          </p:cNvPr>
          <p:cNvGrpSpPr/>
          <p:nvPr/>
        </p:nvGrpSpPr>
        <p:grpSpPr>
          <a:xfrm>
            <a:off x="1971040" y="3825471"/>
            <a:ext cx="2367411" cy="523220"/>
            <a:chOff x="1971040" y="3825471"/>
            <a:chExt cx="2367411" cy="523220"/>
          </a:xfrm>
        </p:grpSpPr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AF4D19A8-79A3-497B-B804-6ABB545624E2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1971040" y="4087081"/>
              <a:ext cx="907627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A8D1FD-BCB1-4A21-A574-BFD15F3A3AC3}"/>
                </a:ext>
              </a:extLst>
            </p:cNvPr>
            <p:cNvSpPr txBox="1"/>
            <p:nvPr/>
          </p:nvSpPr>
          <p:spPr>
            <a:xfrm>
              <a:off x="2878667" y="3825471"/>
              <a:ext cx="1459784" cy="523220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Нервные окончания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F293CA0-45D2-4364-80E6-84043BC81A29}"/>
              </a:ext>
            </a:extLst>
          </p:cNvPr>
          <p:cNvSpPr txBox="1"/>
          <p:nvPr/>
        </p:nvSpPr>
        <p:spPr>
          <a:xfrm>
            <a:off x="4596332" y="885118"/>
            <a:ext cx="2682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Центральный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4AFFC0-F60C-4F55-99AF-109E2C5D2796}"/>
              </a:ext>
            </a:extLst>
          </p:cNvPr>
          <p:cNvSpPr txBox="1"/>
          <p:nvPr/>
        </p:nvSpPr>
        <p:spPr>
          <a:xfrm>
            <a:off x="5026712" y="2980020"/>
            <a:ext cx="338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Периферический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23610-395D-43F6-AE63-DA9255288FC0}"/>
              </a:ext>
            </a:extLst>
          </p:cNvPr>
          <p:cNvSpPr txBox="1"/>
          <p:nvPr/>
        </p:nvSpPr>
        <p:spPr>
          <a:xfrm>
            <a:off x="4231321" y="577341"/>
            <a:ext cx="427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tx2">
                    <a:lumMod val="50000"/>
                  </a:schemeClr>
                </a:solidFill>
                <a:sym typeface="Symbol" panose="05050102010706020507" pitchFamily="18" charset="2"/>
              </a:rPr>
              <a:t></a:t>
            </a:r>
            <a:endParaRPr lang="ru-RU" sz="6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C80B2B-74AD-4FDC-B265-CB59EF851D50}"/>
              </a:ext>
            </a:extLst>
          </p:cNvPr>
          <p:cNvSpPr txBox="1"/>
          <p:nvPr/>
        </p:nvSpPr>
        <p:spPr>
          <a:xfrm>
            <a:off x="4067976" y="1562027"/>
            <a:ext cx="42783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>
                <a:solidFill>
                  <a:schemeClr val="tx2">
                    <a:lumMod val="50000"/>
                  </a:schemeClr>
                </a:solidFill>
                <a:sym typeface="Symbol" panose="05050102010706020507" pitchFamily="18" charset="2"/>
              </a:rPr>
              <a:t></a:t>
            </a:r>
            <a:endParaRPr lang="ru-RU" sz="166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E61144B-55A2-4D26-9E7D-9C4832BB1001}"/>
              </a:ext>
            </a:extLst>
          </p:cNvPr>
          <p:cNvGrpSpPr/>
          <p:nvPr/>
        </p:nvGrpSpPr>
        <p:grpSpPr>
          <a:xfrm>
            <a:off x="6720139" y="-236126"/>
            <a:ext cx="2529465" cy="2550265"/>
            <a:chOff x="3907966" y="283959"/>
            <a:chExt cx="2529465" cy="25502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FE9C051B-D418-444D-8797-0BCF1CC638B1}"/>
                </a:ext>
              </a:extLst>
            </p:cNvPr>
            <p:cNvGrpSpPr/>
            <p:nvPr/>
          </p:nvGrpSpPr>
          <p:grpSpPr>
            <a:xfrm>
              <a:off x="3907966" y="283959"/>
              <a:ext cx="2529465" cy="2550265"/>
              <a:chOff x="1442150" y="-47697"/>
              <a:chExt cx="3659046" cy="365904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AF1D06F-3D6C-4742-A231-6335F0888241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46" name="Рисунок 45" descr="Буфер обмена со сплошной заливкой">
                <a:extLst>
                  <a:ext uri="{FF2B5EF4-FFF2-40B4-BE49-F238E27FC236}">
                    <a16:creationId xmlns:a16="http://schemas.microsoft.com/office/drawing/2014/main" id="{A6E8B0D1-93C6-4D19-81AA-513B7E5B0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42150" y="-47697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22A21F8-4DB9-488A-8221-1B6C48DC47C3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873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1666" y="72851"/>
            <a:ext cx="4960690" cy="690150"/>
          </a:xfrm>
        </p:spPr>
        <p:txBody>
          <a:bodyPr/>
          <a:lstStyle/>
          <a:p>
            <a:pPr algn="r"/>
            <a:r>
              <a:rPr lang="ru-RU" sz="2800" dirty="0">
                <a:latin typeface="Candara" panose="020E0502030303020204" pitchFamily="34" charset="0"/>
              </a:rPr>
              <a:t>Рефлекс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145071" y="213006"/>
            <a:ext cx="579682" cy="496826"/>
          </a:xfrm>
        </p:spPr>
        <p:txBody>
          <a:bodyPr/>
          <a:lstStyle/>
          <a:p>
            <a:r>
              <a:rPr lang="ru-RU" sz="20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2CB163-1339-4183-A82B-75188157318A}"/>
              </a:ext>
            </a:extLst>
          </p:cNvPr>
          <p:cNvSpPr txBox="1"/>
          <p:nvPr/>
        </p:nvSpPr>
        <p:spPr>
          <a:xfrm>
            <a:off x="197710" y="885214"/>
            <a:ext cx="50749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FF0000"/>
                </a:solidFill>
                <a:effectLst/>
                <a:latin typeface="Candara" panose="020E0502030303020204" pitchFamily="34" charset="0"/>
              </a:rPr>
              <a:t>Реакция</a:t>
            </a:r>
            <a:r>
              <a:rPr lang="ru-RU" sz="2000" b="1" i="0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 организма на изменения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Candara" panose="020E0502030303020204" pitchFamily="34" charset="0"/>
              </a:rPr>
              <a:t>(воздействие)</a:t>
            </a:r>
            <a:r>
              <a:rPr lang="ru-RU" sz="2000" b="1" i="0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 внешней или внутренней среды, осуществляется нервной системой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1" name="Picture 4" descr="https://i.gifer.com/SCm.gif">
            <a:extLst>
              <a:ext uri="{FF2B5EF4-FFF2-40B4-BE49-F238E27FC236}">
                <a16:creationId xmlns:a16="http://schemas.microsoft.com/office/drawing/2014/main" id="{0A2B7038-BDED-48C3-9097-90CA5726D3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99" y="2719280"/>
            <a:ext cx="3169698" cy="178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D418B16-EFDD-4388-9812-BDBD984D9DE7}"/>
              </a:ext>
            </a:extLst>
          </p:cNvPr>
          <p:cNvSpPr txBox="1"/>
          <p:nvPr/>
        </p:nvSpPr>
        <p:spPr>
          <a:xfrm>
            <a:off x="6159112" y="4568501"/>
            <a:ext cx="221167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Чихание, кашель</a:t>
            </a:r>
          </a:p>
          <a:p>
            <a:pPr algn="ctr"/>
            <a:r>
              <a:rPr lang="ru-RU" sz="1200" b="1" dirty="0"/>
              <a:t> на пыльцу цветов</a:t>
            </a:r>
          </a:p>
        </p:txBody>
      </p:sp>
      <p:pic>
        <p:nvPicPr>
          <p:cNvPr id="23" name="Picture 6" descr="https://cs6.pikabu.ru/post_img/2015/05/16/10/1431792797_593241384.gif">
            <a:extLst>
              <a:ext uri="{FF2B5EF4-FFF2-40B4-BE49-F238E27FC236}">
                <a16:creationId xmlns:a16="http://schemas.microsoft.com/office/drawing/2014/main" id="{2872BFEA-E60B-4692-BD29-B1AD104726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6" y="2739356"/>
            <a:ext cx="2074409" cy="176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45DE368-3B9B-4D39-AAAF-C02EA72282A2}"/>
              </a:ext>
            </a:extLst>
          </p:cNvPr>
          <p:cNvSpPr txBox="1"/>
          <p:nvPr/>
        </p:nvSpPr>
        <p:spPr>
          <a:xfrm>
            <a:off x="254736" y="4568501"/>
            <a:ext cx="190075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Выделение слюны на вкус лимона</a:t>
            </a:r>
          </a:p>
        </p:txBody>
      </p:sp>
      <p:pic>
        <p:nvPicPr>
          <p:cNvPr id="25" name="Picture 8" descr="https://i.gifer.com/YHxx.gif">
            <a:extLst>
              <a:ext uri="{FF2B5EF4-FFF2-40B4-BE49-F238E27FC236}">
                <a16:creationId xmlns:a16="http://schemas.microsoft.com/office/drawing/2014/main" id="{CAC9D00D-B880-42AF-BF72-B81BFD021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170" y="2748468"/>
            <a:ext cx="2538904" cy="176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3ABE108-DA67-4BC4-AB48-513A86285990}"/>
              </a:ext>
            </a:extLst>
          </p:cNvPr>
          <p:cNvSpPr txBox="1"/>
          <p:nvPr/>
        </p:nvSpPr>
        <p:spPr>
          <a:xfrm>
            <a:off x="2879652" y="4568501"/>
            <a:ext cx="224993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Отдергивание руки от горячего</a:t>
            </a:r>
          </a:p>
        </p:txBody>
      </p:sp>
      <p:pic>
        <p:nvPicPr>
          <p:cNvPr id="27" name="Picture 10" descr="https://i.makeagif.com/media/2-02-2017/TxmTG9.gif">
            <a:extLst>
              <a:ext uri="{FF2B5EF4-FFF2-40B4-BE49-F238E27FC236}">
                <a16:creationId xmlns:a16="http://schemas.microsoft.com/office/drawing/2014/main" id="{083125CE-181D-4C59-B49C-3AA9913D5D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12" y="331216"/>
            <a:ext cx="2369298" cy="15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084A567-AE87-439A-AADA-F799D1DDC575}"/>
              </a:ext>
            </a:extLst>
          </p:cNvPr>
          <p:cNvSpPr txBox="1"/>
          <p:nvPr/>
        </p:nvSpPr>
        <p:spPr>
          <a:xfrm>
            <a:off x="6642207" y="2047227"/>
            <a:ext cx="145766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Сокращение желудка</a:t>
            </a:r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48874D1-3B27-41F9-895B-22487176DD2B}"/>
              </a:ext>
            </a:extLst>
          </p:cNvPr>
          <p:cNvSpPr txBox="1">
            <a:spLocks/>
          </p:cNvSpPr>
          <p:nvPr/>
        </p:nvSpPr>
        <p:spPr>
          <a:xfrm>
            <a:off x="150809" y="204642"/>
            <a:ext cx="1849441" cy="496826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3600" dirty="0"/>
              <a:t>Узнаем </a:t>
            </a:r>
          </a:p>
        </p:txBody>
      </p:sp>
    </p:spTree>
    <p:extLst>
      <p:ext uri="{BB962C8B-B14F-4D97-AF65-F5344CB8AC3E}">
        <p14:creationId xmlns:p14="http://schemas.microsoft.com/office/powerpoint/2010/main" val="335475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4" grpId="0" animBg="1"/>
      <p:bldP spid="26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BE4C-F1A2-44E2-9EA5-3D452146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27" y="8227"/>
            <a:ext cx="4960690" cy="690150"/>
          </a:xfrm>
        </p:spPr>
        <p:txBody>
          <a:bodyPr/>
          <a:lstStyle/>
          <a:p>
            <a:pPr algn="r"/>
            <a:r>
              <a:rPr lang="ru-RU" sz="2800" dirty="0">
                <a:latin typeface="Candara" panose="020E0502030303020204" pitchFamily="34" charset="0"/>
              </a:rPr>
              <a:t>Рефлекторная дуга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624AB7-2BC4-4DA8-A657-C3092E58BDE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302136" y="122652"/>
            <a:ext cx="607751" cy="496826"/>
          </a:xfrm>
        </p:spPr>
        <p:txBody>
          <a:bodyPr/>
          <a:lstStyle/>
          <a:p>
            <a:r>
              <a:rPr lang="ru-RU" sz="2000" dirty="0"/>
              <a:t>4</a:t>
            </a:r>
          </a:p>
        </p:txBody>
      </p:sp>
      <p:pic>
        <p:nvPicPr>
          <p:cNvPr id="13" name="Picture 4" descr="https://i.gifer.com/Ov0x.gif">
            <a:extLst>
              <a:ext uri="{FF2B5EF4-FFF2-40B4-BE49-F238E27FC236}">
                <a16:creationId xmlns:a16="http://schemas.microsoft.com/office/drawing/2014/main" id="{FB1CD222-2B77-4250-A585-AC73139A15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CCCCFF"/>
              </a:clrFrom>
              <a:clrTo>
                <a:srgbClr val="CCC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02" y="1598756"/>
            <a:ext cx="8705596" cy="33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15A0E3-BB31-4E73-AB0A-EE169FDB2DE9}"/>
              </a:ext>
            </a:extLst>
          </p:cNvPr>
          <p:cNvSpPr txBox="1"/>
          <p:nvPr/>
        </p:nvSpPr>
        <p:spPr>
          <a:xfrm>
            <a:off x="219202" y="2071916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Рецептор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E5FD49-B2D2-48DB-8C6C-5DA9B59FEA80}"/>
              </a:ext>
            </a:extLst>
          </p:cNvPr>
          <p:cNvSpPr txBox="1"/>
          <p:nvPr/>
        </p:nvSpPr>
        <p:spPr>
          <a:xfrm>
            <a:off x="6453188" y="3963349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Центральная нервная система (спинной мозг)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296F82-AC59-4DD0-A15E-FD1D79090ECC}"/>
              </a:ext>
            </a:extLst>
          </p:cNvPr>
          <p:cNvSpPr txBox="1"/>
          <p:nvPr/>
        </p:nvSpPr>
        <p:spPr>
          <a:xfrm>
            <a:off x="2157413" y="1598756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Исполнительный орган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F17F122-C80A-411D-9F12-028C56212068}"/>
              </a:ext>
            </a:extLst>
          </p:cNvPr>
          <p:cNvCxnSpPr/>
          <p:nvPr/>
        </p:nvCxnSpPr>
        <p:spPr>
          <a:xfrm>
            <a:off x="2909888" y="2262416"/>
            <a:ext cx="619125" cy="76509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92CCCDB6-E9A1-40C7-BF51-1410D2A886A4}"/>
              </a:ext>
            </a:extLst>
          </p:cNvPr>
          <p:cNvCxnSpPr/>
          <p:nvPr/>
        </p:nvCxnSpPr>
        <p:spPr>
          <a:xfrm>
            <a:off x="767017" y="2359290"/>
            <a:ext cx="99885" cy="578979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5B5526-569B-441C-9767-B9B0D3E88E95}"/>
              </a:ext>
            </a:extLst>
          </p:cNvPr>
          <p:cNvSpPr txBox="1"/>
          <p:nvPr/>
        </p:nvSpPr>
        <p:spPr>
          <a:xfrm>
            <a:off x="6453188" y="619478"/>
            <a:ext cx="25035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Рефлексы осуществляются </a:t>
            </a:r>
          </a:p>
          <a:p>
            <a:pPr marL="6858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посредством рефлекторной дуги.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19B6EB-67DF-4BCA-BF6D-1BAEE4E1A42C}"/>
              </a:ext>
            </a:extLst>
          </p:cNvPr>
          <p:cNvSpPr txBox="1"/>
          <p:nvPr/>
        </p:nvSpPr>
        <p:spPr>
          <a:xfrm>
            <a:off x="187291" y="909829"/>
            <a:ext cx="6329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+mj-lt"/>
              </a:rPr>
              <a:t>Рефлекторная дуга</a:t>
            </a:r>
            <a:r>
              <a:rPr lang="ru-RU" sz="1600" dirty="0">
                <a:solidFill>
                  <a:srgbClr val="C00000"/>
                </a:solidFill>
                <a:latin typeface="+mj-lt"/>
              </a:rPr>
              <a:t> — </a:t>
            </a:r>
            <a:r>
              <a:rPr lang="ru-RU" sz="1600" dirty="0">
                <a:latin typeface="+mj-lt"/>
              </a:rPr>
              <a:t>это путь, по которому раздражение (сигнал) от рецептора проходит к исполнительному органу.</a:t>
            </a:r>
            <a:endParaRPr lang="ru-RU" sz="1600" dirty="0"/>
          </a:p>
        </p:txBody>
      </p:sp>
      <p:sp>
        <p:nvSpPr>
          <p:cNvPr id="31" name="Заголовок 2">
            <a:extLst>
              <a:ext uri="{FF2B5EF4-FFF2-40B4-BE49-F238E27FC236}">
                <a16:creationId xmlns:a16="http://schemas.microsoft.com/office/drawing/2014/main" id="{E190E8A2-26FF-4643-99E6-55271D41564E}"/>
              </a:ext>
            </a:extLst>
          </p:cNvPr>
          <p:cNvSpPr txBox="1">
            <a:spLocks/>
          </p:cNvSpPr>
          <p:nvPr/>
        </p:nvSpPr>
        <p:spPr>
          <a:xfrm>
            <a:off x="112870" y="122652"/>
            <a:ext cx="2044543" cy="496826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3600" dirty="0"/>
              <a:t>Узнаем </a:t>
            </a:r>
          </a:p>
        </p:txBody>
      </p:sp>
    </p:spTree>
    <p:extLst>
      <p:ext uri="{BB962C8B-B14F-4D97-AF65-F5344CB8AC3E}">
        <p14:creationId xmlns:p14="http://schemas.microsoft.com/office/powerpoint/2010/main" val="2414719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EA99E77-B5F1-48DA-AB3A-B4C2647F56C4}"/>
              </a:ext>
            </a:extLst>
          </p:cNvPr>
          <p:cNvGrpSpPr/>
          <p:nvPr/>
        </p:nvGrpSpPr>
        <p:grpSpPr>
          <a:xfrm>
            <a:off x="381000" y="965848"/>
            <a:ext cx="8382000" cy="3998536"/>
            <a:chOff x="914400" y="2057400"/>
            <a:chExt cx="10439400" cy="4203889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39B3730C-4CC9-4632-90FA-C30D56377D64}"/>
                </a:ext>
              </a:extLst>
            </p:cNvPr>
            <p:cNvGrpSpPr/>
            <p:nvPr/>
          </p:nvGrpSpPr>
          <p:grpSpPr>
            <a:xfrm>
              <a:off x="914400" y="2057400"/>
              <a:ext cx="9259388" cy="4154854"/>
              <a:chOff x="1600200" y="1981200"/>
              <a:chExt cx="9259388" cy="4154854"/>
            </a:xfrm>
          </p:grpSpPr>
          <p:pic>
            <p:nvPicPr>
              <p:cNvPr id="23" name="Picture 2" descr="https://slideplayer.com/slide/10541763/36/images/56/Sensory+%28afferent%29+neuron+Motor+%28efferent%29+neuron.jpg">
                <a:extLst>
                  <a:ext uri="{FF2B5EF4-FFF2-40B4-BE49-F238E27FC236}">
                    <a16:creationId xmlns:a16="http://schemas.microsoft.com/office/drawing/2014/main" id="{931278CA-D4BF-4A1C-81A3-D75981ED20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222" r="7143" b="22222"/>
              <a:stretch/>
            </p:blipFill>
            <p:spPr bwMode="auto">
              <a:xfrm>
                <a:off x="1600200" y="1981200"/>
                <a:ext cx="9259388" cy="4154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E72B9FE-D01B-4304-8C0A-CA23534825D6}"/>
                  </a:ext>
                </a:extLst>
              </p:cNvPr>
              <p:cNvSpPr txBox="1"/>
              <p:nvPr/>
            </p:nvSpPr>
            <p:spPr>
              <a:xfrm>
                <a:off x="2362200" y="2362200"/>
                <a:ext cx="17526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Рецептор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F8CE10-66B9-460B-AFB8-2B94F97F2FBE}"/>
                  </a:ext>
                </a:extLst>
              </p:cNvPr>
              <p:cNvSpPr txBox="1"/>
              <p:nvPr/>
            </p:nvSpPr>
            <p:spPr>
              <a:xfrm>
                <a:off x="5562600" y="2362200"/>
                <a:ext cx="31242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Чувствительный нейрон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9BAE33-DEF5-4503-9754-910033B19B01}"/>
                </a:ext>
              </a:extLst>
            </p:cNvPr>
            <p:cNvSpPr txBox="1"/>
            <p:nvPr/>
          </p:nvSpPr>
          <p:spPr>
            <a:xfrm>
              <a:off x="9448800" y="3811661"/>
              <a:ext cx="19050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Вставочный</a:t>
              </a:r>
            </a:p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нейрон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BF983C-86CA-4C95-9FD0-37C616ACBA5B}"/>
                </a:ext>
              </a:extLst>
            </p:cNvPr>
            <p:cNvSpPr txBox="1"/>
            <p:nvPr/>
          </p:nvSpPr>
          <p:spPr>
            <a:xfrm>
              <a:off x="4953000" y="5257800"/>
              <a:ext cx="3124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Двигательный нейрон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65CE3A-B900-4023-B889-A7C16B953A01}"/>
                </a:ext>
              </a:extLst>
            </p:cNvPr>
            <p:cNvSpPr txBox="1"/>
            <p:nvPr/>
          </p:nvSpPr>
          <p:spPr>
            <a:xfrm>
              <a:off x="4762500" y="5891957"/>
              <a:ext cx="3124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Рабочий орган</a:t>
              </a:r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ED0EDE1-920E-4EF5-A6E6-BC55BFC48689}"/>
              </a:ext>
            </a:extLst>
          </p:cNvPr>
          <p:cNvSpPr/>
          <p:nvPr/>
        </p:nvSpPr>
        <p:spPr>
          <a:xfrm>
            <a:off x="1139350" y="635739"/>
            <a:ext cx="74771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+mj-lt"/>
              </a:rPr>
              <a:t>Рефлекторная дуга состоит из пяти отделов:</a:t>
            </a:r>
          </a:p>
          <a:p>
            <a:endParaRPr lang="ru-RU" sz="2400" b="1" dirty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ru-RU" sz="2400" b="1" i="0" dirty="0">
              <a:solidFill>
                <a:srgbClr val="C00000"/>
              </a:solidFill>
              <a:effectLst/>
              <a:latin typeface="+mj-lt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1E4BB89-B465-484B-9572-3B7BB3878AFC}"/>
              </a:ext>
            </a:extLst>
          </p:cNvPr>
          <p:cNvGrpSpPr/>
          <p:nvPr/>
        </p:nvGrpSpPr>
        <p:grpSpPr>
          <a:xfrm>
            <a:off x="-1203077" y="-5202"/>
            <a:ext cx="4960690" cy="690150"/>
            <a:chOff x="-1203077" y="-5202"/>
            <a:chExt cx="4960690" cy="690150"/>
          </a:xfrm>
        </p:grpSpPr>
        <p:sp>
          <p:nvSpPr>
            <p:cNvPr id="34" name="Заголовок 1">
              <a:extLst>
                <a:ext uri="{FF2B5EF4-FFF2-40B4-BE49-F238E27FC236}">
                  <a16:creationId xmlns:a16="http://schemas.microsoft.com/office/drawing/2014/main" id="{592977E5-A23C-4D34-A3BD-4E0067869EFD}"/>
                </a:ext>
              </a:extLst>
            </p:cNvPr>
            <p:cNvSpPr txBox="1">
              <a:spLocks/>
            </p:cNvSpPr>
            <p:nvPr/>
          </p:nvSpPr>
          <p:spPr>
            <a:xfrm>
              <a:off x="-1203077" y="-5202"/>
              <a:ext cx="4960690" cy="690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45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algn="r"/>
              <a:r>
                <a:rPr lang="ru-RU" sz="2800" dirty="0">
                  <a:latin typeface="Candara" panose="020E0502030303020204" pitchFamily="34" charset="0"/>
                </a:rPr>
                <a:t>Рефлекторная дуга</a:t>
              </a:r>
            </a:p>
          </p:txBody>
        </p:sp>
        <p:sp>
          <p:nvSpPr>
            <p:cNvPr id="35" name="Заголовок 2">
              <a:extLst>
                <a:ext uri="{FF2B5EF4-FFF2-40B4-BE49-F238E27FC236}">
                  <a16:creationId xmlns:a16="http://schemas.microsoft.com/office/drawing/2014/main" id="{5DF12821-AD00-46E3-B25C-0257F1ACB6EE}"/>
                </a:ext>
              </a:extLst>
            </p:cNvPr>
            <p:cNvSpPr txBox="1">
              <a:spLocks/>
            </p:cNvSpPr>
            <p:nvPr/>
          </p:nvSpPr>
          <p:spPr>
            <a:xfrm>
              <a:off x="126545" y="179116"/>
              <a:ext cx="456426" cy="323492"/>
            </a:xfrm>
            <a:prstGeom prst="rect">
              <a:avLst/>
            </a:pr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r>
                <a:rPr lang="ru-RU" sz="20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046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791075" y="169787"/>
            <a:ext cx="3602478" cy="1112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Рецептор </a:t>
            </a:r>
            <a:r>
              <a:rPr lang="ru-RU" sz="16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(сенсор) </a:t>
            </a:r>
            <a:endParaRPr lang="ru-RU" sz="20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150000"/>
              </a:lnSpc>
            </a:pPr>
            <a:endParaRPr lang="ru-RU" sz="20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0204" y="2782574"/>
            <a:ext cx="2590062" cy="116955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может быть расположен: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коже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слизистой оболочке внутренних органах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сосудах</a:t>
            </a: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133F9F5-9603-475B-9515-1AD94F510ABD}"/>
              </a:ext>
            </a:extLst>
          </p:cNvPr>
          <p:cNvGrpSpPr/>
          <p:nvPr/>
        </p:nvGrpSpPr>
        <p:grpSpPr>
          <a:xfrm>
            <a:off x="-1074490" y="-8981"/>
            <a:ext cx="4960690" cy="690150"/>
            <a:chOff x="-1203077" y="-5202"/>
            <a:chExt cx="4960690" cy="690150"/>
          </a:xfrm>
        </p:grpSpPr>
        <p:sp>
          <p:nvSpPr>
            <p:cNvPr id="11" name="Заголовок 1">
              <a:extLst>
                <a:ext uri="{FF2B5EF4-FFF2-40B4-BE49-F238E27FC236}">
                  <a16:creationId xmlns:a16="http://schemas.microsoft.com/office/drawing/2014/main" id="{AEB6834C-DA74-4A4B-B19C-92E6B57669A8}"/>
                </a:ext>
              </a:extLst>
            </p:cNvPr>
            <p:cNvSpPr txBox="1">
              <a:spLocks/>
            </p:cNvSpPr>
            <p:nvPr/>
          </p:nvSpPr>
          <p:spPr>
            <a:xfrm>
              <a:off x="-1203077" y="-5202"/>
              <a:ext cx="4960690" cy="690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45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algn="r"/>
              <a:r>
                <a:rPr lang="ru-RU" sz="2800" dirty="0">
                  <a:latin typeface="Candara" panose="020E0502030303020204" pitchFamily="34" charset="0"/>
                </a:rPr>
                <a:t>Рефлекторная дуга</a:t>
              </a:r>
            </a:p>
          </p:txBody>
        </p:sp>
        <p:sp>
          <p:nvSpPr>
            <p:cNvPr id="12" name="Заголовок 2">
              <a:extLst>
                <a:ext uri="{FF2B5EF4-FFF2-40B4-BE49-F238E27FC236}">
                  <a16:creationId xmlns:a16="http://schemas.microsoft.com/office/drawing/2014/main" id="{C4EFE424-0699-4EC1-AF5A-356A093B1152}"/>
                </a:ext>
              </a:extLst>
            </p:cNvPr>
            <p:cNvSpPr txBox="1">
              <a:spLocks/>
            </p:cNvSpPr>
            <p:nvPr/>
          </p:nvSpPr>
          <p:spPr>
            <a:xfrm>
              <a:off x="126545" y="179116"/>
              <a:ext cx="456426" cy="323492"/>
            </a:xfrm>
            <a:prstGeom prst="rect">
              <a:avLst/>
            </a:pr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r>
                <a:rPr lang="ru-RU" sz="2000" dirty="0"/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AC91FD-875B-43AD-A2FB-615E7257C1F6}"/>
              </a:ext>
            </a:extLst>
          </p:cNvPr>
          <p:cNvSpPr txBox="1"/>
          <p:nvPr/>
        </p:nvSpPr>
        <p:spPr>
          <a:xfrm>
            <a:off x="352425" y="971371"/>
            <a:ext cx="3216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Воспринимает раздражение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Создает нервный импульс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2BAD8F6-754E-4AEA-9733-A902F0E4749E}"/>
              </a:ext>
            </a:extLst>
          </p:cNvPr>
          <p:cNvGrpSpPr/>
          <p:nvPr/>
        </p:nvGrpSpPr>
        <p:grpSpPr>
          <a:xfrm>
            <a:off x="3398045" y="1024032"/>
            <a:ext cx="5745955" cy="3234263"/>
            <a:chOff x="1600200" y="1981200"/>
            <a:chExt cx="9259388" cy="4154854"/>
          </a:xfrm>
        </p:grpSpPr>
        <p:pic>
          <p:nvPicPr>
            <p:cNvPr id="22" name="Picture 2" descr="https://slideplayer.com/slide/10541763/36/images/56/Sensory+%28afferent%29+neuron+Motor+%28efferent%29+neuron.jpg">
              <a:extLst>
                <a:ext uri="{FF2B5EF4-FFF2-40B4-BE49-F238E27FC236}">
                  <a16:creationId xmlns:a16="http://schemas.microsoft.com/office/drawing/2014/main" id="{2F702E0E-FC54-4B32-A89D-67A85BBD5C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r="7143" b="22222"/>
            <a:stretch/>
          </p:blipFill>
          <p:spPr bwMode="auto">
            <a:xfrm>
              <a:off x="1600200" y="1981200"/>
              <a:ext cx="9259388" cy="4154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323FAF-51EA-4CD1-9106-7BB6E9F19ACE}"/>
                </a:ext>
              </a:extLst>
            </p:cNvPr>
            <p:cNvSpPr txBox="1"/>
            <p:nvPr/>
          </p:nvSpPr>
          <p:spPr>
            <a:xfrm>
              <a:off x="2344514" y="2204148"/>
              <a:ext cx="2200939" cy="5046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Рецептор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71A6E9E-F453-42A8-990F-DEB2DE95DA61}"/>
              </a:ext>
            </a:extLst>
          </p:cNvPr>
          <p:cNvGrpSpPr/>
          <p:nvPr/>
        </p:nvGrpSpPr>
        <p:grpSpPr>
          <a:xfrm>
            <a:off x="6795955" y="3035823"/>
            <a:ext cx="2529465" cy="2550265"/>
            <a:chOff x="3858560" y="233710"/>
            <a:chExt cx="2529465" cy="25502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4E0877F2-C526-4BF9-A913-26FF43F384AC}"/>
                </a:ext>
              </a:extLst>
            </p:cNvPr>
            <p:cNvGrpSpPr/>
            <p:nvPr/>
          </p:nvGrpSpPr>
          <p:grpSpPr>
            <a:xfrm>
              <a:off x="3858560" y="233710"/>
              <a:ext cx="2529465" cy="2550265"/>
              <a:chOff x="1370681" y="-119793"/>
              <a:chExt cx="3659046" cy="365904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807201-B739-452C-8D5C-99F8031E80A0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20" name="Рисунок 19" descr="Буфер обмена со сплошной заливкой">
                <a:extLst>
                  <a:ext uri="{FF2B5EF4-FFF2-40B4-BE49-F238E27FC236}">
                    <a16:creationId xmlns:a16="http://schemas.microsoft.com/office/drawing/2014/main" id="{65E21464-131C-4603-A284-F54809CB5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370681" y="-119793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B23F05-A225-431E-90CD-C12A14BB38C0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345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57848" y="152401"/>
            <a:ext cx="4972050" cy="9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Чувствительный нейрон</a:t>
            </a:r>
          </a:p>
          <a:p>
            <a:pPr algn="ctr">
              <a:lnSpc>
                <a:spcPct val="150000"/>
              </a:lnSpc>
            </a:pPr>
            <a:endParaRPr lang="ru-RU" sz="24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5629" y="1991654"/>
            <a:ext cx="120014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105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936431" y="3448012"/>
            <a:ext cx="4960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передает возбуждение (нервный импульс) от рецепторов в центральную нервную систему (спинной или головной мозг)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515EF6C-7B02-47AA-B374-440CEA228AF6}"/>
              </a:ext>
            </a:extLst>
          </p:cNvPr>
          <p:cNvGrpSpPr/>
          <p:nvPr/>
        </p:nvGrpSpPr>
        <p:grpSpPr>
          <a:xfrm>
            <a:off x="-1203077" y="-5202"/>
            <a:ext cx="4960690" cy="690150"/>
            <a:chOff x="-1203077" y="-5202"/>
            <a:chExt cx="4960690" cy="690150"/>
          </a:xfrm>
        </p:grpSpPr>
        <p:sp>
          <p:nvSpPr>
            <p:cNvPr id="18" name="Заголовок 1">
              <a:extLst>
                <a:ext uri="{FF2B5EF4-FFF2-40B4-BE49-F238E27FC236}">
                  <a16:creationId xmlns:a16="http://schemas.microsoft.com/office/drawing/2014/main" id="{14AE1372-009E-4770-9333-4F328718F098}"/>
                </a:ext>
              </a:extLst>
            </p:cNvPr>
            <p:cNvSpPr txBox="1">
              <a:spLocks/>
            </p:cNvSpPr>
            <p:nvPr/>
          </p:nvSpPr>
          <p:spPr>
            <a:xfrm>
              <a:off x="-1203077" y="-5202"/>
              <a:ext cx="4960690" cy="690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45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algn="r"/>
              <a:r>
                <a:rPr lang="ru-RU" sz="2800" dirty="0">
                  <a:latin typeface="Candara" panose="020E0502030303020204" pitchFamily="34" charset="0"/>
                </a:rPr>
                <a:t>Рефлекторная дуга</a:t>
              </a:r>
            </a:p>
          </p:txBody>
        </p:sp>
        <p:sp>
          <p:nvSpPr>
            <p:cNvPr id="20" name="Заголовок 2">
              <a:extLst>
                <a:ext uri="{FF2B5EF4-FFF2-40B4-BE49-F238E27FC236}">
                  <a16:creationId xmlns:a16="http://schemas.microsoft.com/office/drawing/2014/main" id="{A2C894F9-EFF6-4B0B-879B-55FF5E2153C3}"/>
                </a:ext>
              </a:extLst>
            </p:cNvPr>
            <p:cNvSpPr txBox="1">
              <a:spLocks/>
            </p:cNvSpPr>
            <p:nvPr/>
          </p:nvSpPr>
          <p:spPr>
            <a:xfrm>
              <a:off x="126545" y="179116"/>
              <a:ext cx="456426" cy="323492"/>
            </a:xfrm>
            <a:prstGeom prst="rect">
              <a:avLst/>
            </a:pr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r>
                <a:rPr lang="ru-RU" sz="2000" dirty="0"/>
                <a:t>4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6DACF65-0C5A-4C26-AE97-622206ADA085}"/>
              </a:ext>
            </a:extLst>
          </p:cNvPr>
          <p:cNvGrpSpPr/>
          <p:nvPr/>
        </p:nvGrpSpPr>
        <p:grpSpPr>
          <a:xfrm>
            <a:off x="126545" y="718252"/>
            <a:ext cx="6598105" cy="3067587"/>
            <a:chOff x="718909" y="1577962"/>
            <a:chExt cx="6598105" cy="3067587"/>
          </a:xfrm>
        </p:grpSpPr>
        <p:pic>
          <p:nvPicPr>
            <p:cNvPr id="23" name="Picture 2" descr="https://slideplayer.com/slide/10541763/36/images/56/Sensory+%28afferent%29+neuron+Motor+%28efferent%29+neuron.jpg">
              <a:extLst>
                <a:ext uri="{FF2B5EF4-FFF2-40B4-BE49-F238E27FC236}">
                  <a16:creationId xmlns:a16="http://schemas.microsoft.com/office/drawing/2014/main" id="{311D99CF-6759-4656-B90D-8BD5DF5782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r="7143" b="22222"/>
            <a:stretch/>
          </p:blipFill>
          <p:spPr bwMode="auto">
            <a:xfrm>
              <a:off x="718909" y="2111373"/>
              <a:ext cx="4986565" cy="253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40F4DD88-B395-4836-BB74-9DF40CA30C80}"/>
                </a:ext>
              </a:extLst>
            </p:cNvPr>
            <p:cNvGrpSpPr/>
            <p:nvPr/>
          </p:nvGrpSpPr>
          <p:grpSpPr>
            <a:xfrm>
              <a:off x="2640244" y="1577962"/>
              <a:ext cx="4676770" cy="1842739"/>
              <a:chOff x="2640244" y="1577962"/>
              <a:chExt cx="4676770" cy="184273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5413011" y="1577962"/>
                <a:ext cx="1904003" cy="95410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Тело чувствительного нейрона в нервном узле</a:t>
                </a:r>
              </a:p>
            </p:txBody>
          </p:sp>
          <p:cxnSp>
            <p:nvCxnSpPr>
              <p:cNvPr id="9" name="Прямая со стрелкой 8"/>
              <p:cNvCxnSpPr>
                <a:cxnSpLocks/>
              </p:cNvCxnSpPr>
              <p:nvPr/>
            </p:nvCxnSpPr>
            <p:spPr>
              <a:xfrm flipH="1">
                <a:off x="3644579" y="2306722"/>
                <a:ext cx="1768432" cy="769001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4D3730-7D97-4A46-A5BB-0420B9655791}"/>
                  </a:ext>
                </a:extLst>
              </p:cNvPr>
              <p:cNvSpPr txBox="1"/>
              <p:nvPr/>
            </p:nvSpPr>
            <p:spPr>
              <a:xfrm>
                <a:off x="2640244" y="1833086"/>
                <a:ext cx="1591857" cy="738664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Отросток чувствительного нейрона</a:t>
                </a:r>
              </a:p>
            </p:txBody>
          </p:sp>
          <p:cxnSp>
            <p:nvCxnSpPr>
              <p:cNvPr id="27" name="Прямая со стрелкой 26">
                <a:extLst>
                  <a:ext uri="{FF2B5EF4-FFF2-40B4-BE49-F238E27FC236}">
                    <a16:creationId xmlns:a16="http://schemas.microsoft.com/office/drawing/2014/main" id="{BB788EF5-3AC2-4554-9AEB-63D2DD5A95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2191" y="2571750"/>
                <a:ext cx="0" cy="848951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1629826-7C4E-4D05-9CFB-D79F4669581C}"/>
              </a:ext>
            </a:extLst>
          </p:cNvPr>
          <p:cNvGrpSpPr/>
          <p:nvPr/>
        </p:nvGrpSpPr>
        <p:grpSpPr>
          <a:xfrm>
            <a:off x="6724650" y="420355"/>
            <a:ext cx="2529465" cy="2550265"/>
            <a:chOff x="3907966" y="283959"/>
            <a:chExt cx="2529465" cy="25502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73512FBF-4A90-4AA3-8D1C-83F448217893}"/>
                </a:ext>
              </a:extLst>
            </p:cNvPr>
            <p:cNvGrpSpPr/>
            <p:nvPr/>
          </p:nvGrpSpPr>
          <p:grpSpPr>
            <a:xfrm>
              <a:off x="3907966" y="283959"/>
              <a:ext cx="2529465" cy="2550265"/>
              <a:chOff x="1442150" y="-47697"/>
              <a:chExt cx="3659046" cy="365904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DAD908-CACA-486C-9AEB-F811F6A60266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22" name="Рисунок 21" descr="Буфер обмена со сплошной заливкой">
                <a:extLst>
                  <a:ext uri="{FF2B5EF4-FFF2-40B4-BE49-F238E27FC236}">
                    <a16:creationId xmlns:a16="http://schemas.microsoft.com/office/drawing/2014/main" id="{510C6E3C-CD9F-4B79-A9B7-FC1157CA8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42150" y="-47697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F29D68-AB66-4BB0-9BBB-9ACDB568E09B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35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57675" y="130503"/>
            <a:ext cx="4972050" cy="9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Вставочный нейрон</a:t>
            </a:r>
          </a:p>
          <a:p>
            <a:pPr algn="ctr">
              <a:lnSpc>
                <a:spcPct val="150000"/>
              </a:lnSpc>
            </a:pPr>
            <a:endParaRPr lang="ru-RU" sz="24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6647" y="1833626"/>
            <a:ext cx="2912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Обеспечивает связь между чувствительными и двигательными нейронами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78653" y="881164"/>
            <a:ext cx="2686050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Candara" panose="020E05020303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расположен в центральной нервной системе -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Candara" panose="020E05020303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спинном или головном мозге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C8ADD31-0E11-4BB3-97FF-D6BAE7612531}"/>
              </a:ext>
            </a:extLst>
          </p:cNvPr>
          <p:cNvGrpSpPr/>
          <p:nvPr/>
        </p:nvGrpSpPr>
        <p:grpSpPr>
          <a:xfrm>
            <a:off x="-1203077" y="-5202"/>
            <a:ext cx="4960690" cy="690150"/>
            <a:chOff x="-1203077" y="-5202"/>
            <a:chExt cx="4960690" cy="690150"/>
          </a:xfrm>
        </p:grpSpPr>
        <p:sp>
          <p:nvSpPr>
            <p:cNvPr id="13" name="Заголовок 1">
              <a:extLst>
                <a:ext uri="{FF2B5EF4-FFF2-40B4-BE49-F238E27FC236}">
                  <a16:creationId xmlns:a16="http://schemas.microsoft.com/office/drawing/2014/main" id="{A8DD7BB4-9CFA-483A-8B77-EE727B97E646}"/>
                </a:ext>
              </a:extLst>
            </p:cNvPr>
            <p:cNvSpPr txBox="1">
              <a:spLocks/>
            </p:cNvSpPr>
            <p:nvPr/>
          </p:nvSpPr>
          <p:spPr>
            <a:xfrm>
              <a:off x="-1203077" y="-5202"/>
              <a:ext cx="4960690" cy="690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45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algn="r"/>
              <a:r>
                <a:rPr lang="ru-RU" sz="2800" dirty="0">
                  <a:latin typeface="Candara" panose="020E0502030303020204" pitchFamily="34" charset="0"/>
                </a:rPr>
                <a:t>Рефлекторная дуга</a:t>
              </a:r>
            </a:p>
          </p:txBody>
        </p:sp>
        <p:sp>
          <p:nvSpPr>
            <p:cNvPr id="14" name="Заголовок 2">
              <a:extLst>
                <a:ext uri="{FF2B5EF4-FFF2-40B4-BE49-F238E27FC236}">
                  <a16:creationId xmlns:a16="http://schemas.microsoft.com/office/drawing/2014/main" id="{E34F361B-743E-4D6D-BF61-9324224467DA}"/>
                </a:ext>
              </a:extLst>
            </p:cNvPr>
            <p:cNvSpPr txBox="1">
              <a:spLocks/>
            </p:cNvSpPr>
            <p:nvPr/>
          </p:nvSpPr>
          <p:spPr>
            <a:xfrm>
              <a:off x="126545" y="179116"/>
              <a:ext cx="456426" cy="323492"/>
            </a:xfrm>
            <a:prstGeom prst="rect">
              <a:avLst/>
            </a:pr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r>
                <a:rPr lang="ru-RU" sz="2000" dirty="0"/>
                <a:t>4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8867A94-4DEA-4219-88C8-EB7357F79006}"/>
              </a:ext>
            </a:extLst>
          </p:cNvPr>
          <p:cNvGrpSpPr/>
          <p:nvPr/>
        </p:nvGrpSpPr>
        <p:grpSpPr>
          <a:xfrm>
            <a:off x="-228601" y="1651911"/>
            <a:ext cx="6619875" cy="2938771"/>
            <a:chOff x="914400" y="2057400"/>
            <a:chExt cx="10439400" cy="4203889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C8C2ECF-2507-4489-911C-28F25233C231}"/>
                </a:ext>
              </a:extLst>
            </p:cNvPr>
            <p:cNvGrpSpPr/>
            <p:nvPr/>
          </p:nvGrpSpPr>
          <p:grpSpPr>
            <a:xfrm>
              <a:off x="914400" y="2057400"/>
              <a:ext cx="9259388" cy="4154854"/>
              <a:chOff x="1600200" y="1981200"/>
              <a:chExt cx="9259388" cy="4154854"/>
            </a:xfrm>
          </p:grpSpPr>
          <p:pic>
            <p:nvPicPr>
              <p:cNvPr id="20" name="Picture 2" descr="https://slideplayer.com/slide/10541763/36/images/56/Sensory+%28afferent%29+neuron+Motor+%28efferent%29+neuron.jpg">
                <a:extLst>
                  <a:ext uri="{FF2B5EF4-FFF2-40B4-BE49-F238E27FC236}">
                    <a16:creationId xmlns:a16="http://schemas.microsoft.com/office/drawing/2014/main" id="{26F6582F-51C1-49C6-8CB1-A63B20138A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222" r="7143" b="22222"/>
              <a:stretch/>
            </p:blipFill>
            <p:spPr bwMode="auto">
              <a:xfrm>
                <a:off x="1600200" y="1981200"/>
                <a:ext cx="9259388" cy="4154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3CFA0A-63F0-4A2A-ABDB-556B6B2B8378}"/>
                  </a:ext>
                </a:extLst>
              </p:cNvPr>
              <p:cNvSpPr txBox="1"/>
              <p:nvPr/>
            </p:nvSpPr>
            <p:spPr>
              <a:xfrm>
                <a:off x="2362200" y="2362200"/>
                <a:ext cx="17526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Рецептор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03247B-B9B1-41D8-8497-3AA2EC2317EE}"/>
                  </a:ext>
                </a:extLst>
              </p:cNvPr>
              <p:cNvSpPr txBox="1"/>
              <p:nvPr/>
            </p:nvSpPr>
            <p:spPr>
              <a:xfrm>
                <a:off x="5486513" y="2362199"/>
                <a:ext cx="312420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Чувствительный нейрон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E45715-146E-4428-A902-BF73F7EDAA71}"/>
                </a:ext>
              </a:extLst>
            </p:cNvPr>
            <p:cNvSpPr txBox="1"/>
            <p:nvPr/>
          </p:nvSpPr>
          <p:spPr>
            <a:xfrm>
              <a:off x="9448800" y="3811661"/>
              <a:ext cx="19050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Вставочный</a:t>
              </a:r>
            </a:p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нейрон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E05824-B2F1-403C-9B52-7FF3CF4083B3}"/>
                </a:ext>
              </a:extLst>
            </p:cNvPr>
            <p:cNvSpPr txBox="1"/>
            <p:nvPr/>
          </p:nvSpPr>
          <p:spPr>
            <a:xfrm>
              <a:off x="4953000" y="5257800"/>
              <a:ext cx="3124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Двигательный нейрон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7884E1-E050-4B8F-8557-11FD1F46A536}"/>
                </a:ext>
              </a:extLst>
            </p:cNvPr>
            <p:cNvSpPr txBox="1"/>
            <p:nvPr/>
          </p:nvSpPr>
          <p:spPr>
            <a:xfrm>
              <a:off x="4762500" y="5891957"/>
              <a:ext cx="3124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Рабочий орган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B673742-F30C-44D0-B7CA-CC8CE9D135E9}"/>
              </a:ext>
            </a:extLst>
          </p:cNvPr>
          <p:cNvGrpSpPr/>
          <p:nvPr/>
        </p:nvGrpSpPr>
        <p:grpSpPr>
          <a:xfrm>
            <a:off x="6614535" y="2618814"/>
            <a:ext cx="2529465" cy="2550265"/>
            <a:chOff x="3907966" y="283959"/>
            <a:chExt cx="2529465" cy="25502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87A163BC-2D38-4EBC-B01B-29C5A0C03EB1}"/>
                </a:ext>
              </a:extLst>
            </p:cNvPr>
            <p:cNvGrpSpPr/>
            <p:nvPr/>
          </p:nvGrpSpPr>
          <p:grpSpPr>
            <a:xfrm>
              <a:off x="3907966" y="283959"/>
              <a:ext cx="2529465" cy="2550265"/>
              <a:chOff x="1442150" y="-47697"/>
              <a:chExt cx="3659046" cy="365904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6D26B9-0D95-4569-A55B-76074B1116C3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27" name="Рисунок 26" descr="Буфер обмена со сплошной заливкой">
                <a:extLst>
                  <a:ext uri="{FF2B5EF4-FFF2-40B4-BE49-F238E27FC236}">
                    <a16:creationId xmlns:a16="http://schemas.microsoft.com/office/drawing/2014/main" id="{9849D3B0-49FD-4631-BE05-2F95C1E46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42150" y="-47697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070D8F-45F4-4791-9264-80252F225864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634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D65BFB2-B964-4B27-9A3D-7E4AF7A0067F}"/>
              </a:ext>
            </a:extLst>
          </p:cNvPr>
          <p:cNvSpPr txBox="1"/>
          <p:nvPr/>
        </p:nvSpPr>
        <p:spPr>
          <a:xfrm>
            <a:off x="2281578" y="598086"/>
            <a:ext cx="247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ЦЕЛЬ УРОКА</a:t>
            </a:r>
          </a:p>
        </p:txBody>
      </p:sp>
      <p:sp>
        <p:nvSpPr>
          <p:cNvPr id="11" name="Google Shape;10424;p88">
            <a:extLst>
              <a:ext uri="{FF2B5EF4-FFF2-40B4-BE49-F238E27FC236}">
                <a16:creationId xmlns:a16="http://schemas.microsoft.com/office/drawing/2014/main" id="{FC4EA43F-8489-45B1-A92E-77FEBDB8607A}"/>
              </a:ext>
            </a:extLst>
          </p:cNvPr>
          <p:cNvSpPr/>
          <p:nvPr/>
        </p:nvSpPr>
        <p:spPr>
          <a:xfrm>
            <a:off x="4254395" y="3267986"/>
            <a:ext cx="1748841" cy="1787399"/>
          </a:xfrm>
          <a:custGeom>
            <a:avLst/>
            <a:gdLst/>
            <a:ahLst/>
            <a:cxnLst/>
            <a:rect l="l" t="t" r="r" b="b"/>
            <a:pathLst>
              <a:path w="11264" h="11253" extrusionOk="0">
                <a:moveTo>
                  <a:pt x="9847" y="548"/>
                </a:moveTo>
                <a:lnTo>
                  <a:pt x="9847" y="1203"/>
                </a:lnTo>
                <a:cubicBezTo>
                  <a:pt x="9847" y="1299"/>
                  <a:pt x="9930" y="1370"/>
                  <a:pt x="10014" y="1370"/>
                </a:cubicBezTo>
                <a:lnTo>
                  <a:pt x="10669" y="1370"/>
                </a:lnTo>
                <a:lnTo>
                  <a:pt x="9252" y="2811"/>
                </a:lnTo>
                <a:lnTo>
                  <a:pt x="8656" y="2811"/>
                </a:lnTo>
                <a:lnTo>
                  <a:pt x="9609" y="1858"/>
                </a:lnTo>
                <a:cubicBezTo>
                  <a:pt x="9668" y="1799"/>
                  <a:pt x="9668" y="1703"/>
                  <a:pt x="9609" y="1620"/>
                </a:cubicBezTo>
                <a:cubicBezTo>
                  <a:pt x="9579" y="1590"/>
                  <a:pt x="9537" y="1575"/>
                  <a:pt x="9494" y="1575"/>
                </a:cubicBezTo>
                <a:cubicBezTo>
                  <a:pt x="9451" y="1575"/>
                  <a:pt x="9406" y="1590"/>
                  <a:pt x="9371" y="1620"/>
                </a:cubicBezTo>
                <a:lnTo>
                  <a:pt x="8418" y="2572"/>
                </a:lnTo>
                <a:lnTo>
                  <a:pt x="8418" y="1977"/>
                </a:lnTo>
                <a:lnTo>
                  <a:pt x="9847" y="548"/>
                </a:lnTo>
                <a:close/>
                <a:moveTo>
                  <a:pt x="4549" y="2442"/>
                </a:moveTo>
                <a:cubicBezTo>
                  <a:pt x="5668" y="2442"/>
                  <a:pt x="6680" y="2870"/>
                  <a:pt x="7430" y="3573"/>
                </a:cubicBezTo>
                <a:lnTo>
                  <a:pt x="4430" y="6561"/>
                </a:lnTo>
                <a:cubicBezTo>
                  <a:pt x="4370" y="6621"/>
                  <a:pt x="4370" y="6728"/>
                  <a:pt x="4430" y="6799"/>
                </a:cubicBezTo>
                <a:cubicBezTo>
                  <a:pt x="4465" y="6835"/>
                  <a:pt x="4513" y="6847"/>
                  <a:pt x="4549" y="6847"/>
                </a:cubicBezTo>
                <a:cubicBezTo>
                  <a:pt x="4596" y="6847"/>
                  <a:pt x="4644" y="6835"/>
                  <a:pt x="4668" y="6799"/>
                </a:cubicBezTo>
                <a:lnTo>
                  <a:pt x="5418" y="6061"/>
                </a:lnTo>
                <a:cubicBezTo>
                  <a:pt x="5549" y="6240"/>
                  <a:pt x="5620" y="6466"/>
                  <a:pt x="5620" y="6680"/>
                </a:cubicBezTo>
                <a:cubicBezTo>
                  <a:pt x="5620" y="7275"/>
                  <a:pt x="5144" y="7752"/>
                  <a:pt x="4549" y="7752"/>
                </a:cubicBezTo>
                <a:cubicBezTo>
                  <a:pt x="3953" y="7752"/>
                  <a:pt x="3477" y="7275"/>
                  <a:pt x="3477" y="6680"/>
                </a:cubicBezTo>
                <a:cubicBezTo>
                  <a:pt x="3477" y="6085"/>
                  <a:pt x="3953" y="5609"/>
                  <a:pt x="4549" y="5609"/>
                </a:cubicBezTo>
                <a:cubicBezTo>
                  <a:pt x="4608" y="5609"/>
                  <a:pt x="4680" y="5609"/>
                  <a:pt x="4739" y="5632"/>
                </a:cubicBezTo>
                <a:cubicBezTo>
                  <a:pt x="4747" y="5633"/>
                  <a:pt x="4755" y="5634"/>
                  <a:pt x="4763" y="5634"/>
                </a:cubicBezTo>
                <a:cubicBezTo>
                  <a:pt x="4848" y="5634"/>
                  <a:pt x="4920" y="5577"/>
                  <a:pt x="4942" y="5490"/>
                </a:cubicBezTo>
                <a:cubicBezTo>
                  <a:pt x="4954" y="5406"/>
                  <a:pt x="4894" y="5311"/>
                  <a:pt x="4799" y="5299"/>
                </a:cubicBezTo>
                <a:cubicBezTo>
                  <a:pt x="4715" y="5287"/>
                  <a:pt x="4620" y="5275"/>
                  <a:pt x="4549" y="5275"/>
                </a:cubicBezTo>
                <a:cubicBezTo>
                  <a:pt x="3775" y="5275"/>
                  <a:pt x="3156" y="5894"/>
                  <a:pt x="3156" y="6668"/>
                </a:cubicBezTo>
                <a:cubicBezTo>
                  <a:pt x="3156" y="7442"/>
                  <a:pt x="3775" y="8073"/>
                  <a:pt x="4549" y="8073"/>
                </a:cubicBezTo>
                <a:cubicBezTo>
                  <a:pt x="5323" y="8073"/>
                  <a:pt x="5954" y="7442"/>
                  <a:pt x="5954" y="6668"/>
                </a:cubicBezTo>
                <a:cubicBezTo>
                  <a:pt x="5954" y="6359"/>
                  <a:pt x="5847" y="6049"/>
                  <a:pt x="5656" y="5811"/>
                </a:cubicBezTo>
                <a:lnTo>
                  <a:pt x="6168" y="5287"/>
                </a:lnTo>
                <a:cubicBezTo>
                  <a:pt x="6501" y="5668"/>
                  <a:pt x="6680" y="6168"/>
                  <a:pt x="6680" y="6668"/>
                </a:cubicBezTo>
                <a:cubicBezTo>
                  <a:pt x="6680" y="7847"/>
                  <a:pt x="5727" y="8799"/>
                  <a:pt x="4549" y="8799"/>
                </a:cubicBezTo>
                <a:cubicBezTo>
                  <a:pt x="3370" y="8799"/>
                  <a:pt x="2418" y="7847"/>
                  <a:pt x="2418" y="6668"/>
                </a:cubicBezTo>
                <a:cubicBezTo>
                  <a:pt x="2418" y="5490"/>
                  <a:pt x="3370" y="4537"/>
                  <a:pt x="4549" y="4537"/>
                </a:cubicBezTo>
                <a:cubicBezTo>
                  <a:pt x="4906" y="4537"/>
                  <a:pt x="5251" y="4632"/>
                  <a:pt x="5561" y="4799"/>
                </a:cubicBezTo>
                <a:cubicBezTo>
                  <a:pt x="5583" y="4810"/>
                  <a:pt x="5608" y="4815"/>
                  <a:pt x="5635" y="4815"/>
                </a:cubicBezTo>
                <a:cubicBezTo>
                  <a:pt x="5693" y="4815"/>
                  <a:pt x="5754" y="4789"/>
                  <a:pt x="5787" y="4739"/>
                </a:cubicBezTo>
                <a:cubicBezTo>
                  <a:pt x="5835" y="4656"/>
                  <a:pt x="5799" y="4561"/>
                  <a:pt x="5727" y="4513"/>
                </a:cubicBezTo>
                <a:cubicBezTo>
                  <a:pt x="5370" y="4323"/>
                  <a:pt x="4965" y="4216"/>
                  <a:pt x="4561" y="4216"/>
                </a:cubicBezTo>
                <a:cubicBezTo>
                  <a:pt x="3215" y="4216"/>
                  <a:pt x="2108" y="5311"/>
                  <a:pt x="2108" y="6668"/>
                </a:cubicBezTo>
                <a:cubicBezTo>
                  <a:pt x="2108" y="8026"/>
                  <a:pt x="3215" y="9121"/>
                  <a:pt x="4561" y="9121"/>
                </a:cubicBezTo>
                <a:cubicBezTo>
                  <a:pt x="5918" y="9121"/>
                  <a:pt x="7025" y="8026"/>
                  <a:pt x="7025" y="6668"/>
                </a:cubicBezTo>
                <a:cubicBezTo>
                  <a:pt x="7025" y="6073"/>
                  <a:pt x="6811" y="5490"/>
                  <a:pt x="6406" y="5049"/>
                </a:cubicBezTo>
                <a:lnTo>
                  <a:pt x="6930" y="4525"/>
                </a:lnTo>
                <a:cubicBezTo>
                  <a:pt x="7466" y="5109"/>
                  <a:pt x="7752" y="5871"/>
                  <a:pt x="7752" y="6656"/>
                </a:cubicBezTo>
                <a:cubicBezTo>
                  <a:pt x="7752" y="8407"/>
                  <a:pt x="6323" y="9835"/>
                  <a:pt x="4561" y="9835"/>
                </a:cubicBezTo>
                <a:cubicBezTo>
                  <a:pt x="2810" y="9835"/>
                  <a:pt x="1382" y="8407"/>
                  <a:pt x="1382" y="6656"/>
                </a:cubicBezTo>
                <a:cubicBezTo>
                  <a:pt x="1382" y="4894"/>
                  <a:pt x="2810" y="3465"/>
                  <a:pt x="4561" y="3465"/>
                </a:cubicBezTo>
                <a:cubicBezTo>
                  <a:pt x="5180" y="3465"/>
                  <a:pt x="5775" y="3644"/>
                  <a:pt x="6275" y="3977"/>
                </a:cubicBezTo>
                <a:cubicBezTo>
                  <a:pt x="6300" y="3994"/>
                  <a:pt x="6330" y="4002"/>
                  <a:pt x="6360" y="4002"/>
                </a:cubicBezTo>
                <a:cubicBezTo>
                  <a:pt x="6415" y="4002"/>
                  <a:pt x="6471" y="3976"/>
                  <a:pt x="6501" y="3930"/>
                </a:cubicBezTo>
                <a:cubicBezTo>
                  <a:pt x="6549" y="3858"/>
                  <a:pt x="6525" y="3751"/>
                  <a:pt x="6454" y="3704"/>
                </a:cubicBezTo>
                <a:cubicBezTo>
                  <a:pt x="5894" y="3346"/>
                  <a:pt x="5239" y="3156"/>
                  <a:pt x="4561" y="3156"/>
                </a:cubicBezTo>
                <a:cubicBezTo>
                  <a:pt x="2632" y="3156"/>
                  <a:pt x="1048" y="4739"/>
                  <a:pt x="1048" y="6668"/>
                </a:cubicBezTo>
                <a:cubicBezTo>
                  <a:pt x="1048" y="8609"/>
                  <a:pt x="2632" y="10181"/>
                  <a:pt x="4561" y="10181"/>
                </a:cubicBezTo>
                <a:cubicBezTo>
                  <a:pt x="6501" y="10181"/>
                  <a:pt x="8073" y="8609"/>
                  <a:pt x="8073" y="6668"/>
                </a:cubicBezTo>
                <a:cubicBezTo>
                  <a:pt x="8073" y="5787"/>
                  <a:pt x="7752" y="4954"/>
                  <a:pt x="7156" y="4299"/>
                </a:cubicBezTo>
                <a:lnTo>
                  <a:pt x="7680" y="3787"/>
                </a:lnTo>
                <a:cubicBezTo>
                  <a:pt x="8383" y="4561"/>
                  <a:pt x="8799" y="5573"/>
                  <a:pt x="8799" y="6680"/>
                </a:cubicBezTo>
                <a:cubicBezTo>
                  <a:pt x="8799" y="9026"/>
                  <a:pt x="6894" y="10931"/>
                  <a:pt x="4549" y="10931"/>
                </a:cubicBezTo>
                <a:cubicBezTo>
                  <a:pt x="2215" y="10931"/>
                  <a:pt x="310" y="9026"/>
                  <a:pt x="310" y="6680"/>
                </a:cubicBezTo>
                <a:cubicBezTo>
                  <a:pt x="310" y="4347"/>
                  <a:pt x="2215" y="2442"/>
                  <a:pt x="4549" y="2442"/>
                </a:cubicBezTo>
                <a:close/>
                <a:moveTo>
                  <a:pt x="10023" y="1"/>
                </a:moveTo>
                <a:cubicBezTo>
                  <a:pt x="9981" y="1"/>
                  <a:pt x="9938" y="17"/>
                  <a:pt x="9907" y="48"/>
                </a:cubicBezTo>
                <a:lnTo>
                  <a:pt x="8156" y="1799"/>
                </a:lnTo>
                <a:cubicBezTo>
                  <a:pt x="8121" y="1834"/>
                  <a:pt x="8109" y="1882"/>
                  <a:pt x="8109" y="1918"/>
                </a:cubicBezTo>
                <a:lnTo>
                  <a:pt x="8109" y="2906"/>
                </a:lnTo>
                <a:lnTo>
                  <a:pt x="7680" y="3334"/>
                </a:lnTo>
                <a:cubicBezTo>
                  <a:pt x="6859" y="2572"/>
                  <a:pt x="5775" y="2120"/>
                  <a:pt x="4573" y="2120"/>
                </a:cubicBezTo>
                <a:cubicBezTo>
                  <a:pt x="2048" y="2120"/>
                  <a:pt x="1" y="4168"/>
                  <a:pt x="1" y="6680"/>
                </a:cubicBezTo>
                <a:cubicBezTo>
                  <a:pt x="1" y="9204"/>
                  <a:pt x="2048" y="11252"/>
                  <a:pt x="4573" y="11252"/>
                </a:cubicBezTo>
                <a:cubicBezTo>
                  <a:pt x="7085" y="11252"/>
                  <a:pt x="9133" y="9204"/>
                  <a:pt x="9133" y="6680"/>
                </a:cubicBezTo>
                <a:cubicBezTo>
                  <a:pt x="9133" y="5478"/>
                  <a:pt x="8680" y="4394"/>
                  <a:pt x="7918" y="3573"/>
                </a:cubicBezTo>
                <a:lnTo>
                  <a:pt x="8347" y="3144"/>
                </a:lnTo>
                <a:lnTo>
                  <a:pt x="9335" y="3144"/>
                </a:lnTo>
                <a:cubicBezTo>
                  <a:pt x="9371" y="3144"/>
                  <a:pt x="9418" y="3132"/>
                  <a:pt x="9454" y="3096"/>
                </a:cubicBezTo>
                <a:lnTo>
                  <a:pt x="11204" y="1346"/>
                </a:lnTo>
                <a:cubicBezTo>
                  <a:pt x="11252" y="1287"/>
                  <a:pt x="11264" y="1227"/>
                  <a:pt x="11240" y="1168"/>
                </a:cubicBezTo>
                <a:cubicBezTo>
                  <a:pt x="11204" y="1108"/>
                  <a:pt x="11145" y="1060"/>
                  <a:pt x="11085" y="1060"/>
                </a:cubicBezTo>
                <a:lnTo>
                  <a:pt x="10192" y="1060"/>
                </a:lnTo>
                <a:lnTo>
                  <a:pt x="10192" y="167"/>
                </a:lnTo>
                <a:cubicBezTo>
                  <a:pt x="10192" y="108"/>
                  <a:pt x="10145" y="36"/>
                  <a:pt x="10085" y="13"/>
                </a:cubicBezTo>
                <a:cubicBezTo>
                  <a:pt x="10065" y="5"/>
                  <a:pt x="10044" y="1"/>
                  <a:pt x="10023" y="1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734;p88">
            <a:extLst>
              <a:ext uri="{FF2B5EF4-FFF2-40B4-BE49-F238E27FC236}">
                <a16:creationId xmlns:a16="http://schemas.microsoft.com/office/drawing/2014/main" id="{A1319D51-818C-44CA-81B8-182412E32DDC}"/>
              </a:ext>
            </a:extLst>
          </p:cNvPr>
          <p:cNvSpPr/>
          <p:nvPr/>
        </p:nvSpPr>
        <p:spPr>
          <a:xfrm rot="16480167">
            <a:off x="1617336" y="289109"/>
            <a:ext cx="688229" cy="698600"/>
          </a:xfrm>
          <a:custGeom>
            <a:avLst/>
            <a:gdLst/>
            <a:ahLst/>
            <a:cxnLst/>
            <a:rect l="l" t="t" r="r" b="b"/>
            <a:pathLst>
              <a:path w="10836" h="10708" extrusionOk="0">
                <a:moveTo>
                  <a:pt x="7677" y="328"/>
                </a:moveTo>
                <a:cubicBezTo>
                  <a:pt x="7821" y="328"/>
                  <a:pt x="7960" y="378"/>
                  <a:pt x="8061" y="480"/>
                </a:cubicBezTo>
                <a:lnTo>
                  <a:pt x="10288" y="2706"/>
                </a:lnTo>
                <a:cubicBezTo>
                  <a:pt x="10502" y="2897"/>
                  <a:pt x="10490" y="3278"/>
                  <a:pt x="10252" y="3516"/>
                </a:cubicBezTo>
                <a:cubicBezTo>
                  <a:pt x="10125" y="3643"/>
                  <a:pt x="9961" y="3709"/>
                  <a:pt x="9802" y="3709"/>
                </a:cubicBezTo>
                <a:cubicBezTo>
                  <a:pt x="9661" y="3709"/>
                  <a:pt x="9524" y="3657"/>
                  <a:pt x="9418" y="3552"/>
                </a:cubicBezTo>
                <a:lnTo>
                  <a:pt x="8264" y="2385"/>
                </a:lnTo>
                <a:cubicBezTo>
                  <a:pt x="8234" y="2355"/>
                  <a:pt x="8195" y="2340"/>
                  <a:pt x="8156" y="2340"/>
                </a:cubicBezTo>
                <a:cubicBezTo>
                  <a:pt x="8118" y="2340"/>
                  <a:pt x="8079" y="2355"/>
                  <a:pt x="8049" y="2385"/>
                </a:cubicBezTo>
                <a:cubicBezTo>
                  <a:pt x="7990" y="2444"/>
                  <a:pt x="7990" y="2540"/>
                  <a:pt x="8049" y="2599"/>
                </a:cubicBezTo>
                <a:lnTo>
                  <a:pt x="8930" y="3480"/>
                </a:lnTo>
                <a:lnTo>
                  <a:pt x="7811" y="4587"/>
                </a:lnTo>
                <a:cubicBezTo>
                  <a:pt x="7549" y="4861"/>
                  <a:pt x="7382" y="5207"/>
                  <a:pt x="7335" y="5564"/>
                </a:cubicBezTo>
                <a:cubicBezTo>
                  <a:pt x="7287" y="5921"/>
                  <a:pt x="7371" y="6290"/>
                  <a:pt x="7561" y="6588"/>
                </a:cubicBezTo>
                <a:cubicBezTo>
                  <a:pt x="7930" y="7171"/>
                  <a:pt x="7859" y="7838"/>
                  <a:pt x="7728" y="8028"/>
                </a:cubicBezTo>
                <a:cubicBezTo>
                  <a:pt x="7644" y="8016"/>
                  <a:pt x="7406" y="7897"/>
                  <a:pt x="6751" y="7350"/>
                </a:cubicBezTo>
                <a:cubicBezTo>
                  <a:pt x="6335" y="6993"/>
                  <a:pt x="5835" y="6528"/>
                  <a:pt x="5311" y="6004"/>
                </a:cubicBezTo>
                <a:lnTo>
                  <a:pt x="5204" y="5897"/>
                </a:lnTo>
                <a:lnTo>
                  <a:pt x="5180" y="5873"/>
                </a:lnTo>
                <a:cubicBezTo>
                  <a:pt x="5085" y="5778"/>
                  <a:pt x="4977" y="5695"/>
                  <a:pt x="4894" y="5588"/>
                </a:cubicBezTo>
                <a:lnTo>
                  <a:pt x="4846" y="5540"/>
                </a:lnTo>
                <a:lnTo>
                  <a:pt x="4739" y="5445"/>
                </a:lnTo>
                <a:cubicBezTo>
                  <a:pt x="4239" y="4921"/>
                  <a:pt x="3763" y="4409"/>
                  <a:pt x="3406" y="3992"/>
                </a:cubicBezTo>
                <a:cubicBezTo>
                  <a:pt x="2858" y="3337"/>
                  <a:pt x="2751" y="3099"/>
                  <a:pt x="2715" y="3028"/>
                </a:cubicBezTo>
                <a:cubicBezTo>
                  <a:pt x="2805" y="2970"/>
                  <a:pt x="2986" y="2926"/>
                  <a:pt x="3210" y="2926"/>
                </a:cubicBezTo>
                <a:cubicBezTo>
                  <a:pt x="3492" y="2926"/>
                  <a:pt x="3843" y="2995"/>
                  <a:pt x="4168" y="3194"/>
                </a:cubicBezTo>
                <a:cubicBezTo>
                  <a:pt x="4416" y="3353"/>
                  <a:pt x="4715" y="3430"/>
                  <a:pt x="5014" y="3430"/>
                </a:cubicBezTo>
                <a:cubicBezTo>
                  <a:pt x="5073" y="3430"/>
                  <a:pt x="5133" y="3427"/>
                  <a:pt x="5192" y="3421"/>
                </a:cubicBezTo>
                <a:cubicBezTo>
                  <a:pt x="5549" y="3373"/>
                  <a:pt x="5894" y="3194"/>
                  <a:pt x="6156" y="2944"/>
                </a:cubicBezTo>
                <a:lnTo>
                  <a:pt x="7275" y="1825"/>
                </a:lnTo>
                <a:lnTo>
                  <a:pt x="7359" y="1909"/>
                </a:lnTo>
                <a:cubicBezTo>
                  <a:pt x="7394" y="1938"/>
                  <a:pt x="7433" y="1953"/>
                  <a:pt x="7470" y="1953"/>
                </a:cubicBezTo>
                <a:cubicBezTo>
                  <a:pt x="7507" y="1953"/>
                  <a:pt x="7543" y="1938"/>
                  <a:pt x="7573" y="1909"/>
                </a:cubicBezTo>
                <a:cubicBezTo>
                  <a:pt x="7633" y="1849"/>
                  <a:pt x="7633" y="1766"/>
                  <a:pt x="7573" y="1706"/>
                </a:cubicBezTo>
                <a:lnTo>
                  <a:pt x="7204" y="1337"/>
                </a:lnTo>
                <a:lnTo>
                  <a:pt x="7192" y="1313"/>
                </a:lnTo>
                <a:cubicBezTo>
                  <a:pt x="7025" y="1123"/>
                  <a:pt x="7013" y="837"/>
                  <a:pt x="7144" y="635"/>
                </a:cubicBezTo>
                <a:cubicBezTo>
                  <a:pt x="7168" y="587"/>
                  <a:pt x="7204" y="539"/>
                  <a:pt x="7228" y="516"/>
                </a:cubicBezTo>
                <a:cubicBezTo>
                  <a:pt x="7353" y="390"/>
                  <a:pt x="7518" y="328"/>
                  <a:pt x="7677" y="328"/>
                </a:cubicBezTo>
                <a:close/>
                <a:moveTo>
                  <a:pt x="7667" y="0"/>
                </a:moveTo>
                <a:cubicBezTo>
                  <a:pt x="7428" y="0"/>
                  <a:pt x="7186" y="93"/>
                  <a:pt x="7001" y="277"/>
                </a:cubicBezTo>
                <a:cubicBezTo>
                  <a:pt x="6644" y="635"/>
                  <a:pt x="6632" y="1194"/>
                  <a:pt x="6978" y="1539"/>
                </a:cubicBezTo>
                <a:lnTo>
                  <a:pt x="7037" y="1599"/>
                </a:lnTo>
                <a:lnTo>
                  <a:pt x="5918" y="2718"/>
                </a:lnTo>
                <a:cubicBezTo>
                  <a:pt x="5651" y="2985"/>
                  <a:pt x="5292" y="3125"/>
                  <a:pt x="4942" y="3125"/>
                </a:cubicBezTo>
                <a:cubicBezTo>
                  <a:pt x="4715" y="3125"/>
                  <a:pt x="4491" y="3066"/>
                  <a:pt x="4299" y="2944"/>
                </a:cubicBezTo>
                <a:cubicBezTo>
                  <a:pt x="3965" y="2730"/>
                  <a:pt x="3596" y="2623"/>
                  <a:pt x="3215" y="2623"/>
                </a:cubicBezTo>
                <a:cubicBezTo>
                  <a:pt x="2882" y="2623"/>
                  <a:pt x="2584" y="2706"/>
                  <a:pt x="2453" y="2849"/>
                </a:cubicBezTo>
                <a:cubicBezTo>
                  <a:pt x="2322" y="2980"/>
                  <a:pt x="2418" y="3194"/>
                  <a:pt x="2525" y="3385"/>
                </a:cubicBezTo>
                <a:cubicBezTo>
                  <a:pt x="2632" y="3564"/>
                  <a:pt x="2810" y="3802"/>
                  <a:pt x="3049" y="4087"/>
                </a:cubicBezTo>
                <a:cubicBezTo>
                  <a:pt x="3394" y="4504"/>
                  <a:pt x="3846" y="5004"/>
                  <a:pt x="4370" y="5540"/>
                </a:cubicBezTo>
                <a:lnTo>
                  <a:pt x="3180" y="6731"/>
                </a:lnTo>
                <a:cubicBezTo>
                  <a:pt x="2763" y="7147"/>
                  <a:pt x="2346" y="7600"/>
                  <a:pt x="1965" y="8064"/>
                </a:cubicBezTo>
                <a:lnTo>
                  <a:pt x="84" y="10291"/>
                </a:lnTo>
                <a:cubicBezTo>
                  <a:pt x="1" y="10398"/>
                  <a:pt x="1" y="10541"/>
                  <a:pt x="84" y="10636"/>
                </a:cubicBezTo>
                <a:cubicBezTo>
                  <a:pt x="132" y="10683"/>
                  <a:pt x="191" y="10707"/>
                  <a:pt x="251" y="10707"/>
                </a:cubicBezTo>
                <a:cubicBezTo>
                  <a:pt x="310" y="10707"/>
                  <a:pt x="370" y="10683"/>
                  <a:pt x="429" y="10636"/>
                </a:cubicBezTo>
                <a:lnTo>
                  <a:pt x="2572" y="8850"/>
                </a:lnTo>
                <a:cubicBezTo>
                  <a:pt x="2632" y="8790"/>
                  <a:pt x="2644" y="8695"/>
                  <a:pt x="2584" y="8636"/>
                </a:cubicBezTo>
                <a:cubicBezTo>
                  <a:pt x="2552" y="8603"/>
                  <a:pt x="2512" y="8585"/>
                  <a:pt x="2472" y="8585"/>
                </a:cubicBezTo>
                <a:cubicBezTo>
                  <a:pt x="2440" y="8585"/>
                  <a:pt x="2409" y="8597"/>
                  <a:pt x="2382" y="8624"/>
                </a:cubicBezTo>
                <a:lnTo>
                  <a:pt x="739" y="9993"/>
                </a:lnTo>
                <a:lnTo>
                  <a:pt x="2191" y="8266"/>
                </a:lnTo>
                <a:cubicBezTo>
                  <a:pt x="2560" y="7826"/>
                  <a:pt x="2965" y="7374"/>
                  <a:pt x="3382" y="6957"/>
                </a:cubicBezTo>
                <a:lnTo>
                  <a:pt x="4573" y="5766"/>
                </a:lnTo>
                <a:lnTo>
                  <a:pt x="4585" y="5778"/>
                </a:lnTo>
                <a:lnTo>
                  <a:pt x="4763" y="5957"/>
                </a:lnTo>
                <a:lnTo>
                  <a:pt x="4942" y="6135"/>
                </a:lnTo>
                <a:lnTo>
                  <a:pt x="4954" y="6159"/>
                </a:lnTo>
                <a:lnTo>
                  <a:pt x="3763" y="7350"/>
                </a:lnTo>
                <a:cubicBezTo>
                  <a:pt x="3537" y="7564"/>
                  <a:pt x="3299" y="7790"/>
                  <a:pt x="3084" y="8005"/>
                </a:cubicBezTo>
                <a:cubicBezTo>
                  <a:pt x="3025" y="8064"/>
                  <a:pt x="3025" y="8147"/>
                  <a:pt x="3061" y="8207"/>
                </a:cubicBezTo>
                <a:cubicBezTo>
                  <a:pt x="3092" y="8238"/>
                  <a:pt x="3133" y="8253"/>
                  <a:pt x="3174" y="8253"/>
                </a:cubicBezTo>
                <a:cubicBezTo>
                  <a:pt x="3211" y="8253"/>
                  <a:pt x="3247" y="8241"/>
                  <a:pt x="3275" y="8219"/>
                </a:cubicBezTo>
                <a:cubicBezTo>
                  <a:pt x="3513" y="8005"/>
                  <a:pt x="3751" y="7778"/>
                  <a:pt x="3977" y="7552"/>
                </a:cubicBezTo>
                <a:lnTo>
                  <a:pt x="5168" y="6361"/>
                </a:lnTo>
                <a:cubicBezTo>
                  <a:pt x="5704" y="6885"/>
                  <a:pt x="6204" y="7350"/>
                  <a:pt x="6620" y="7683"/>
                </a:cubicBezTo>
                <a:cubicBezTo>
                  <a:pt x="6906" y="7921"/>
                  <a:pt x="7144" y="8088"/>
                  <a:pt x="7323" y="8207"/>
                </a:cubicBezTo>
                <a:cubicBezTo>
                  <a:pt x="7442" y="8278"/>
                  <a:pt x="7573" y="8362"/>
                  <a:pt x="7692" y="8362"/>
                </a:cubicBezTo>
                <a:cubicBezTo>
                  <a:pt x="7752" y="8362"/>
                  <a:pt x="7811" y="8338"/>
                  <a:pt x="7859" y="8302"/>
                </a:cubicBezTo>
                <a:cubicBezTo>
                  <a:pt x="7990" y="8159"/>
                  <a:pt x="8073" y="7862"/>
                  <a:pt x="8073" y="7540"/>
                </a:cubicBezTo>
                <a:cubicBezTo>
                  <a:pt x="8073" y="7171"/>
                  <a:pt x="7954" y="6778"/>
                  <a:pt x="7763" y="6457"/>
                </a:cubicBezTo>
                <a:cubicBezTo>
                  <a:pt x="7454" y="5957"/>
                  <a:pt x="7549" y="5278"/>
                  <a:pt x="7990" y="4826"/>
                </a:cubicBezTo>
                <a:lnTo>
                  <a:pt x="9109" y="3718"/>
                </a:lnTo>
                <a:lnTo>
                  <a:pt x="9168" y="3778"/>
                </a:lnTo>
                <a:lnTo>
                  <a:pt x="9192" y="3802"/>
                </a:lnTo>
                <a:lnTo>
                  <a:pt x="9216" y="3814"/>
                </a:lnTo>
                <a:cubicBezTo>
                  <a:pt x="9216" y="3814"/>
                  <a:pt x="9228" y="3837"/>
                  <a:pt x="9240" y="3837"/>
                </a:cubicBezTo>
                <a:cubicBezTo>
                  <a:pt x="9240" y="3837"/>
                  <a:pt x="9252" y="3837"/>
                  <a:pt x="9252" y="3849"/>
                </a:cubicBezTo>
                <a:lnTo>
                  <a:pt x="9264" y="3861"/>
                </a:lnTo>
                <a:cubicBezTo>
                  <a:pt x="9264" y="3861"/>
                  <a:pt x="9287" y="3861"/>
                  <a:pt x="9287" y="3873"/>
                </a:cubicBezTo>
                <a:lnTo>
                  <a:pt x="9299" y="3897"/>
                </a:lnTo>
                <a:cubicBezTo>
                  <a:pt x="9299" y="3897"/>
                  <a:pt x="9311" y="3897"/>
                  <a:pt x="9311" y="3909"/>
                </a:cubicBezTo>
                <a:lnTo>
                  <a:pt x="9323" y="3921"/>
                </a:lnTo>
                <a:cubicBezTo>
                  <a:pt x="9323" y="3921"/>
                  <a:pt x="9347" y="3921"/>
                  <a:pt x="9347" y="3933"/>
                </a:cubicBezTo>
                <a:lnTo>
                  <a:pt x="9359" y="3956"/>
                </a:lnTo>
                <a:cubicBezTo>
                  <a:pt x="9359" y="3956"/>
                  <a:pt x="9371" y="3956"/>
                  <a:pt x="9371" y="3968"/>
                </a:cubicBezTo>
                <a:cubicBezTo>
                  <a:pt x="9371" y="3968"/>
                  <a:pt x="9383" y="3968"/>
                  <a:pt x="9383" y="3980"/>
                </a:cubicBezTo>
                <a:cubicBezTo>
                  <a:pt x="9383" y="3980"/>
                  <a:pt x="9407" y="3980"/>
                  <a:pt x="9407" y="3992"/>
                </a:cubicBezTo>
                <a:cubicBezTo>
                  <a:pt x="9407" y="3992"/>
                  <a:pt x="9418" y="3992"/>
                  <a:pt x="9418" y="4016"/>
                </a:cubicBezTo>
                <a:lnTo>
                  <a:pt x="9430" y="4016"/>
                </a:lnTo>
                <a:cubicBezTo>
                  <a:pt x="9430" y="4016"/>
                  <a:pt x="9442" y="4016"/>
                  <a:pt x="9442" y="4028"/>
                </a:cubicBezTo>
                <a:lnTo>
                  <a:pt x="9942" y="4028"/>
                </a:lnTo>
                <a:cubicBezTo>
                  <a:pt x="9954" y="4028"/>
                  <a:pt x="9954" y="4028"/>
                  <a:pt x="9966" y="4016"/>
                </a:cubicBezTo>
                <a:lnTo>
                  <a:pt x="9978" y="4016"/>
                </a:lnTo>
                <a:cubicBezTo>
                  <a:pt x="10002" y="4016"/>
                  <a:pt x="10002" y="4016"/>
                  <a:pt x="10014" y="3992"/>
                </a:cubicBezTo>
                <a:lnTo>
                  <a:pt x="10026" y="3992"/>
                </a:lnTo>
                <a:cubicBezTo>
                  <a:pt x="10038" y="3992"/>
                  <a:pt x="10038" y="3992"/>
                  <a:pt x="10061" y="3980"/>
                </a:cubicBezTo>
                <a:cubicBezTo>
                  <a:pt x="10061" y="3980"/>
                  <a:pt x="10073" y="3980"/>
                  <a:pt x="10073" y="3968"/>
                </a:cubicBezTo>
                <a:cubicBezTo>
                  <a:pt x="10085" y="3968"/>
                  <a:pt x="10085" y="3956"/>
                  <a:pt x="10097" y="3956"/>
                </a:cubicBezTo>
                <a:cubicBezTo>
                  <a:pt x="10097" y="3956"/>
                  <a:pt x="10121" y="3956"/>
                  <a:pt x="10121" y="3933"/>
                </a:cubicBezTo>
                <a:cubicBezTo>
                  <a:pt x="10133" y="3933"/>
                  <a:pt x="10133" y="3921"/>
                  <a:pt x="10145" y="3921"/>
                </a:cubicBezTo>
                <a:cubicBezTo>
                  <a:pt x="10145" y="3921"/>
                  <a:pt x="10157" y="3921"/>
                  <a:pt x="10157" y="3909"/>
                </a:cubicBezTo>
                <a:cubicBezTo>
                  <a:pt x="10180" y="3909"/>
                  <a:pt x="10180" y="3897"/>
                  <a:pt x="10192" y="3897"/>
                </a:cubicBezTo>
                <a:cubicBezTo>
                  <a:pt x="10192" y="3897"/>
                  <a:pt x="10204" y="3897"/>
                  <a:pt x="10204" y="3873"/>
                </a:cubicBezTo>
                <a:cubicBezTo>
                  <a:pt x="10216" y="3873"/>
                  <a:pt x="10216" y="3861"/>
                  <a:pt x="10240" y="3861"/>
                </a:cubicBezTo>
                <a:cubicBezTo>
                  <a:pt x="10240" y="3861"/>
                  <a:pt x="10252" y="3861"/>
                  <a:pt x="10252" y="3849"/>
                </a:cubicBezTo>
                <a:cubicBezTo>
                  <a:pt x="10264" y="3849"/>
                  <a:pt x="10264" y="3837"/>
                  <a:pt x="10276" y="3837"/>
                </a:cubicBezTo>
                <a:cubicBezTo>
                  <a:pt x="10276" y="3837"/>
                  <a:pt x="10300" y="3837"/>
                  <a:pt x="10300" y="3814"/>
                </a:cubicBezTo>
                <a:cubicBezTo>
                  <a:pt x="10311" y="3814"/>
                  <a:pt x="10311" y="3802"/>
                  <a:pt x="10323" y="3802"/>
                </a:cubicBezTo>
                <a:cubicBezTo>
                  <a:pt x="10323" y="3802"/>
                  <a:pt x="10335" y="3802"/>
                  <a:pt x="10335" y="3790"/>
                </a:cubicBezTo>
                <a:cubicBezTo>
                  <a:pt x="10359" y="3778"/>
                  <a:pt x="10371" y="3778"/>
                  <a:pt x="10371" y="3754"/>
                </a:cubicBezTo>
                <a:cubicBezTo>
                  <a:pt x="10823" y="3373"/>
                  <a:pt x="10835" y="2802"/>
                  <a:pt x="10490" y="2468"/>
                </a:cubicBezTo>
                <a:lnTo>
                  <a:pt x="8275" y="242"/>
                </a:lnTo>
                <a:cubicBezTo>
                  <a:pt x="8109" y="81"/>
                  <a:pt x="7889" y="0"/>
                  <a:pt x="7667" y="0"/>
                </a:cubicBezTo>
                <a:close/>
              </a:path>
            </a:pathLst>
          </a:custGeom>
          <a:solidFill>
            <a:srgbClr val="657E93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D1A56B5-1F78-42D2-B3BC-B592C3800432}"/>
              </a:ext>
            </a:extLst>
          </p:cNvPr>
          <p:cNvSpPr/>
          <p:nvPr/>
        </p:nvSpPr>
        <p:spPr>
          <a:xfrm>
            <a:off x="1796993" y="2130950"/>
            <a:ext cx="2854519" cy="227407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2" name="Google Shape;11171;p89">
            <a:extLst>
              <a:ext uri="{FF2B5EF4-FFF2-40B4-BE49-F238E27FC236}">
                <a16:creationId xmlns:a16="http://schemas.microsoft.com/office/drawing/2014/main" id="{2C062DD5-3007-4055-B217-184AC4AFD63E}"/>
              </a:ext>
            </a:extLst>
          </p:cNvPr>
          <p:cNvGrpSpPr/>
          <p:nvPr/>
        </p:nvGrpSpPr>
        <p:grpSpPr>
          <a:xfrm>
            <a:off x="1668882" y="1340902"/>
            <a:ext cx="3085552" cy="3154929"/>
            <a:chOff x="1750887" y="2425727"/>
            <a:chExt cx="320143" cy="343269"/>
          </a:xfrm>
          <a:solidFill>
            <a:schemeClr val="accent3">
              <a:lumMod val="75000"/>
            </a:schemeClr>
          </a:solidFill>
        </p:grpSpPr>
        <p:sp>
          <p:nvSpPr>
            <p:cNvPr id="93" name="Google Shape;11172;p89">
              <a:extLst>
                <a:ext uri="{FF2B5EF4-FFF2-40B4-BE49-F238E27FC236}">
                  <a16:creationId xmlns:a16="http://schemas.microsoft.com/office/drawing/2014/main" id="{44F32DB7-18D8-4A23-B2F1-FAB49E6BC27E}"/>
                </a:ext>
              </a:extLst>
            </p:cNvPr>
            <p:cNvSpPr/>
            <p:nvPr/>
          </p:nvSpPr>
          <p:spPr>
            <a:xfrm>
              <a:off x="1750887" y="2425727"/>
              <a:ext cx="320143" cy="289052"/>
            </a:xfrm>
            <a:custGeom>
              <a:avLst/>
              <a:gdLst/>
              <a:ahLst/>
              <a:cxnLst/>
              <a:rect l="l" t="t" r="r" b="b"/>
              <a:pathLst>
                <a:path w="10050" h="9074" extrusionOk="0">
                  <a:moveTo>
                    <a:pt x="1668" y="322"/>
                  </a:moveTo>
                  <a:cubicBezTo>
                    <a:pt x="1834" y="322"/>
                    <a:pt x="1953" y="453"/>
                    <a:pt x="1953" y="608"/>
                  </a:cubicBezTo>
                  <a:lnTo>
                    <a:pt x="1953" y="1275"/>
                  </a:lnTo>
                  <a:cubicBezTo>
                    <a:pt x="1953" y="1441"/>
                    <a:pt x="1811" y="1560"/>
                    <a:pt x="1668" y="1560"/>
                  </a:cubicBezTo>
                  <a:cubicBezTo>
                    <a:pt x="1513" y="1560"/>
                    <a:pt x="1382" y="1429"/>
                    <a:pt x="1382" y="1275"/>
                  </a:cubicBezTo>
                  <a:lnTo>
                    <a:pt x="1382" y="929"/>
                  </a:lnTo>
                  <a:lnTo>
                    <a:pt x="1382" y="608"/>
                  </a:lnTo>
                  <a:cubicBezTo>
                    <a:pt x="1370" y="453"/>
                    <a:pt x="1501" y="322"/>
                    <a:pt x="1668" y="322"/>
                  </a:cubicBezTo>
                  <a:close/>
                  <a:moveTo>
                    <a:pt x="3918" y="322"/>
                  </a:moveTo>
                  <a:cubicBezTo>
                    <a:pt x="4061" y="322"/>
                    <a:pt x="4192" y="453"/>
                    <a:pt x="4192" y="608"/>
                  </a:cubicBezTo>
                  <a:lnTo>
                    <a:pt x="4192" y="1275"/>
                  </a:lnTo>
                  <a:cubicBezTo>
                    <a:pt x="4192" y="1441"/>
                    <a:pt x="4061" y="1560"/>
                    <a:pt x="3918" y="1560"/>
                  </a:cubicBezTo>
                  <a:cubicBezTo>
                    <a:pt x="3763" y="1560"/>
                    <a:pt x="3632" y="1429"/>
                    <a:pt x="3632" y="1275"/>
                  </a:cubicBezTo>
                  <a:lnTo>
                    <a:pt x="3632" y="608"/>
                  </a:lnTo>
                  <a:cubicBezTo>
                    <a:pt x="3632" y="441"/>
                    <a:pt x="3763" y="322"/>
                    <a:pt x="3918" y="322"/>
                  </a:cubicBezTo>
                  <a:close/>
                  <a:moveTo>
                    <a:pt x="6180" y="322"/>
                  </a:moveTo>
                  <a:cubicBezTo>
                    <a:pt x="6323" y="322"/>
                    <a:pt x="6454" y="453"/>
                    <a:pt x="6454" y="608"/>
                  </a:cubicBezTo>
                  <a:lnTo>
                    <a:pt x="6454" y="1275"/>
                  </a:lnTo>
                  <a:cubicBezTo>
                    <a:pt x="6454" y="1441"/>
                    <a:pt x="6323" y="1560"/>
                    <a:pt x="6180" y="1560"/>
                  </a:cubicBezTo>
                  <a:cubicBezTo>
                    <a:pt x="6025" y="1560"/>
                    <a:pt x="5894" y="1429"/>
                    <a:pt x="5894" y="1275"/>
                  </a:cubicBezTo>
                  <a:lnTo>
                    <a:pt x="5894" y="608"/>
                  </a:lnTo>
                  <a:cubicBezTo>
                    <a:pt x="5894" y="441"/>
                    <a:pt x="6025" y="322"/>
                    <a:pt x="6180" y="322"/>
                  </a:cubicBezTo>
                  <a:close/>
                  <a:moveTo>
                    <a:pt x="8419" y="322"/>
                  </a:moveTo>
                  <a:cubicBezTo>
                    <a:pt x="8573" y="322"/>
                    <a:pt x="8704" y="453"/>
                    <a:pt x="8704" y="608"/>
                  </a:cubicBezTo>
                  <a:lnTo>
                    <a:pt x="8704" y="929"/>
                  </a:lnTo>
                  <a:lnTo>
                    <a:pt x="8704" y="1275"/>
                  </a:lnTo>
                  <a:cubicBezTo>
                    <a:pt x="8704" y="1441"/>
                    <a:pt x="8573" y="1560"/>
                    <a:pt x="8419" y="1560"/>
                  </a:cubicBezTo>
                  <a:cubicBezTo>
                    <a:pt x="8276" y="1560"/>
                    <a:pt x="8145" y="1429"/>
                    <a:pt x="8145" y="1275"/>
                  </a:cubicBezTo>
                  <a:lnTo>
                    <a:pt x="8145" y="608"/>
                  </a:lnTo>
                  <a:cubicBezTo>
                    <a:pt x="8145" y="441"/>
                    <a:pt x="8276" y="322"/>
                    <a:pt x="8419" y="322"/>
                  </a:cubicBezTo>
                  <a:close/>
                  <a:moveTo>
                    <a:pt x="9526" y="1096"/>
                  </a:moveTo>
                  <a:cubicBezTo>
                    <a:pt x="9669" y="1096"/>
                    <a:pt x="9788" y="1215"/>
                    <a:pt x="9788" y="1370"/>
                  </a:cubicBezTo>
                  <a:lnTo>
                    <a:pt x="9788" y="2525"/>
                  </a:lnTo>
                  <a:lnTo>
                    <a:pt x="370" y="2525"/>
                  </a:lnTo>
                  <a:lnTo>
                    <a:pt x="370" y="1370"/>
                  </a:lnTo>
                  <a:cubicBezTo>
                    <a:pt x="370" y="1215"/>
                    <a:pt x="489" y="1096"/>
                    <a:pt x="644" y="1096"/>
                  </a:cubicBezTo>
                  <a:lnTo>
                    <a:pt x="1060" y="1096"/>
                  </a:lnTo>
                  <a:lnTo>
                    <a:pt x="1060" y="1275"/>
                  </a:lnTo>
                  <a:cubicBezTo>
                    <a:pt x="1060" y="1596"/>
                    <a:pt x="1322" y="1882"/>
                    <a:pt x="1668" y="1882"/>
                  </a:cubicBezTo>
                  <a:cubicBezTo>
                    <a:pt x="1989" y="1882"/>
                    <a:pt x="2275" y="1620"/>
                    <a:pt x="2275" y="1275"/>
                  </a:cubicBezTo>
                  <a:lnTo>
                    <a:pt x="2275" y="1096"/>
                  </a:lnTo>
                  <a:lnTo>
                    <a:pt x="3335" y="1096"/>
                  </a:lnTo>
                  <a:lnTo>
                    <a:pt x="3335" y="1275"/>
                  </a:lnTo>
                  <a:cubicBezTo>
                    <a:pt x="3335" y="1596"/>
                    <a:pt x="3597" y="1882"/>
                    <a:pt x="3942" y="1882"/>
                  </a:cubicBezTo>
                  <a:cubicBezTo>
                    <a:pt x="4287" y="1882"/>
                    <a:pt x="4549" y="1620"/>
                    <a:pt x="4549" y="1275"/>
                  </a:cubicBezTo>
                  <a:lnTo>
                    <a:pt x="4549" y="1096"/>
                  </a:lnTo>
                  <a:lnTo>
                    <a:pt x="5609" y="1096"/>
                  </a:lnTo>
                  <a:lnTo>
                    <a:pt x="5609" y="1275"/>
                  </a:lnTo>
                  <a:cubicBezTo>
                    <a:pt x="5609" y="1596"/>
                    <a:pt x="5883" y="1882"/>
                    <a:pt x="6216" y="1882"/>
                  </a:cubicBezTo>
                  <a:cubicBezTo>
                    <a:pt x="6561" y="1882"/>
                    <a:pt x="6835" y="1620"/>
                    <a:pt x="6835" y="1275"/>
                  </a:cubicBezTo>
                  <a:lnTo>
                    <a:pt x="6835" y="1096"/>
                  </a:lnTo>
                  <a:lnTo>
                    <a:pt x="7883" y="1096"/>
                  </a:lnTo>
                  <a:lnTo>
                    <a:pt x="7883" y="1275"/>
                  </a:lnTo>
                  <a:cubicBezTo>
                    <a:pt x="7883" y="1596"/>
                    <a:pt x="8157" y="1882"/>
                    <a:pt x="8502" y="1882"/>
                  </a:cubicBezTo>
                  <a:cubicBezTo>
                    <a:pt x="8823" y="1882"/>
                    <a:pt x="9109" y="1620"/>
                    <a:pt x="9109" y="1275"/>
                  </a:cubicBezTo>
                  <a:lnTo>
                    <a:pt x="9109" y="1096"/>
                  </a:lnTo>
                  <a:close/>
                  <a:moveTo>
                    <a:pt x="1608" y="1"/>
                  </a:moveTo>
                  <a:cubicBezTo>
                    <a:pt x="1275" y="1"/>
                    <a:pt x="989" y="262"/>
                    <a:pt x="989" y="608"/>
                  </a:cubicBezTo>
                  <a:lnTo>
                    <a:pt x="989" y="786"/>
                  </a:lnTo>
                  <a:lnTo>
                    <a:pt x="572" y="786"/>
                  </a:lnTo>
                  <a:cubicBezTo>
                    <a:pt x="251" y="786"/>
                    <a:pt x="1" y="1048"/>
                    <a:pt x="1" y="1370"/>
                  </a:cubicBezTo>
                  <a:lnTo>
                    <a:pt x="1" y="3584"/>
                  </a:lnTo>
                  <a:cubicBezTo>
                    <a:pt x="1" y="3668"/>
                    <a:pt x="72" y="3751"/>
                    <a:pt x="156" y="3751"/>
                  </a:cubicBezTo>
                  <a:cubicBezTo>
                    <a:pt x="251" y="3751"/>
                    <a:pt x="322" y="3668"/>
                    <a:pt x="322" y="3584"/>
                  </a:cubicBezTo>
                  <a:lnTo>
                    <a:pt x="322" y="2834"/>
                  </a:lnTo>
                  <a:lnTo>
                    <a:pt x="9681" y="2834"/>
                  </a:lnTo>
                  <a:lnTo>
                    <a:pt x="9681" y="8906"/>
                  </a:lnTo>
                  <a:cubicBezTo>
                    <a:pt x="9681" y="9002"/>
                    <a:pt x="9764" y="9073"/>
                    <a:pt x="9847" y="9073"/>
                  </a:cubicBezTo>
                  <a:cubicBezTo>
                    <a:pt x="9943" y="9073"/>
                    <a:pt x="10014" y="9002"/>
                    <a:pt x="10014" y="8906"/>
                  </a:cubicBezTo>
                  <a:lnTo>
                    <a:pt x="10014" y="1346"/>
                  </a:lnTo>
                  <a:cubicBezTo>
                    <a:pt x="10050" y="1036"/>
                    <a:pt x="9776" y="786"/>
                    <a:pt x="9466" y="786"/>
                  </a:cubicBezTo>
                  <a:lnTo>
                    <a:pt x="9050" y="786"/>
                  </a:lnTo>
                  <a:lnTo>
                    <a:pt x="9050" y="608"/>
                  </a:lnTo>
                  <a:cubicBezTo>
                    <a:pt x="9050" y="274"/>
                    <a:pt x="8776" y="1"/>
                    <a:pt x="8430" y="1"/>
                  </a:cubicBezTo>
                  <a:cubicBezTo>
                    <a:pt x="8109" y="1"/>
                    <a:pt x="7823" y="262"/>
                    <a:pt x="7823" y="608"/>
                  </a:cubicBezTo>
                  <a:lnTo>
                    <a:pt x="7823" y="786"/>
                  </a:lnTo>
                  <a:lnTo>
                    <a:pt x="6764" y="786"/>
                  </a:lnTo>
                  <a:lnTo>
                    <a:pt x="6764" y="608"/>
                  </a:lnTo>
                  <a:cubicBezTo>
                    <a:pt x="6764" y="274"/>
                    <a:pt x="6502" y="1"/>
                    <a:pt x="6156" y="1"/>
                  </a:cubicBezTo>
                  <a:cubicBezTo>
                    <a:pt x="5811" y="1"/>
                    <a:pt x="5549" y="262"/>
                    <a:pt x="5549" y="608"/>
                  </a:cubicBezTo>
                  <a:lnTo>
                    <a:pt x="5549" y="786"/>
                  </a:lnTo>
                  <a:lnTo>
                    <a:pt x="4489" y="786"/>
                  </a:lnTo>
                  <a:lnTo>
                    <a:pt x="4489" y="608"/>
                  </a:lnTo>
                  <a:cubicBezTo>
                    <a:pt x="4489" y="274"/>
                    <a:pt x="4228" y="1"/>
                    <a:pt x="3882" y="1"/>
                  </a:cubicBezTo>
                  <a:cubicBezTo>
                    <a:pt x="3549" y="1"/>
                    <a:pt x="3275" y="262"/>
                    <a:pt x="3275" y="608"/>
                  </a:cubicBezTo>
                  <a:lnTo>
                    <a:pt x="3275" y="786"/>
                  </a:lnTo>
                  <a:lnTo>
                    <a:pt x="2215" y="786"/>
                  </a:lnTo>
                  <a:lnTo>
                    <a:pt x="2215" y="608"/>
                  </a:lnTo>
                  <a:cubicBezTo>
                    <a:pt x="2215" y="274"/>
                    <a:pt x="1942" y="1"/>
                    <a:pt x="1608" y="1"/>
                  </a:cubicBezTo>
                  <a:close/>
                </a:path>
              </a:pathLst>
            </a:custGeom>
            <a:grp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173;p89">
              <a:extLst>
                <a:ext uri="{FF2B5EF4-FFF2-40B4-BE49-F238E27FC236}">
                  <a16:creationId xmlns:a16="http://schemas.microsoft.com/office/drawing/2014/main" id="{4CECDC23-0FA2-48F8-93D2-6629B2F4FC64}"/>
                </a:ext>
              </a:extLst>
            </p:cNvPr>
            <p:cNvSpPr/>
            <p:nvPr/>
          </p:nvSpPr>
          <p:spPr>
            <a:xfrm>
              <a:off x="1751652" y="2558467"/>
              <a:ext cx="319378" cy="210530"/>
            </a:xfrm>
            <a:custGeom>
              <a:avLst/>
              <a:gdLst/>
              <a:ahLst/>
              <a:cxnLst/>
              <a:rect l="l" t="t" r="r" b="b"/>
              <a:pathLst>
                <a:path w="10026" h="660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6025"/>
                  </a:lnTo>
                  <a:cubicBezTo>
                    <a:pt x="1" y="6347"/>
                    <a:pt x="274" y="6609"/>
                    <a:pt x="584" y="6609"/>
                  </a:cubicBezTo>
                  <a:lnTo>
                    <a:pt x="9407" y="6609"/>
                  </a:lnTo>
                  <a:cubicBezTo>
                    <a:pt x="9740" y="6609"/>
                    <a:pt x="9990" y="6335"/>
                    <a:pt x="9990" y="6025"/>
                  </a:cubicBezTo>
                  <a:lnTo>
                    <a:pt x="9990" y="5501"/>
                  </a:lnTo>
                  <a:cubicBezTo>
                    <a:pt x="10026" y="5418"/>
                    <a:pt x="9942" y="5335"/>
                    <a:pt x="9859" y="5335"/>
                  </a:cubicBezTo>
                  <a:cubicBezTo>
                    <a:pt x="9764" y="5335"/>
                    <a:pt x="9692" y="5418"/>
                    <a:pt x="9692" y="5501"/>
                  </a:cubicBezTo>
                  <a:lnTo>
                    <a:pt x="9692" y="6025"/>
                  </a:lnTo>
                  <a:cubicBezTo>
                    <a:pt x="9692" y="6168"/>
                    <a:pt x="9573" y="6287"/>
                    <a:pt x="9430" y="6287"/>
                  </a:cubicBezTo>
                  <a:lnTo>
                    <a:pt x="596" y="6287"/>
                  </a:lnTo>
                  <a:cubicBezTo>
                    <a:pt x="453" y="6287"/>
                    <a:pt x="334" y="6168"/>
                    <a:pt x="334" y="6025"/>
                  </a:cubicBezTo>
                  <a:lnTo>
                    <a:pt x="334" y="156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E622151-663A-4FEB-94D7-8363FB7E69CB}"/>
              </a:ext>
            </a:extLst>
          </p:cNvPr>
          <p:cNvSpPr txBox="1"/>
          <p:nvPr/>
        </p:nvSpPr>
        <p:spPr>
          <a:xfrm>
            <a:off x="1828799" y="2150439"/>
            <a:ext cx="2822713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dirty="0">
                <a:latin typeface="Candara" panose="020E0502030303020204" pitchFamily="34" charset="0"/>
              </a:rPr>
              <a:t>ИЗУЧИТЬ</a:t>
            </a:r>
          </a:p>
          <a:p>
            <a:pPr algn="ctr">
              <a:lnSpc>
                <a:spcPct val="150000"/>
              </a:lnSpc>
            </a:pPr>
            <a:r>
              <a:rPr lang="ru-RU" sz="1800" b="1" dirty="0">
                <a:latin typeface="Candara" panose="020E0502030303020204" pitchFamily="34" charset="0"/>
              </a:rPr>
              <a:t>СТРОЕНИЕ И ФУНКЦИИ НЕРВНОЙ СИСТЕМЫ, </a:t>
            </a:r>
          </a:p>
          <a:p>
            <a:pPr algn="ctr">
              <a:lnSpc>
                <a:spcPct val="150000"/>
              </a:lnSpc>
            </a:pPr>
            <a:r>
              <a:rPr lang="ru-RU" sz="1800" b="1" dirty="0">
                <a:latin typeface="Candara" panose="020E0502030303020204" pitchFamily="34" charset="0"/>
              </a:rPr>
              <a:t>ПРИНЦИП НЕРВНОЙ РЕГУЛЯЦИИ</a:t>
            </a:r>
          </a:p>
        </p:txBody>
      </p:sp>
      <p:grpSp>
        <p:nvGrpSpPr>
          <p:cNvPr id="100" name="Google Shape;662;p46">
            <a:extLst>
              <a:ext uri="{FF2B5EF4-FFF2-40B4-BE49-F238E27FC236}">
                <a16:creationId xmlns:a16="http://schemas.microsoft.com/office/drawing/2014/main" id="{7ED2E29B-3BB8-44A7-AE8D-F3B948A5829E}"/>
              </a:ext>
            </a:extLst>
          </p:cNvPr>
          <p:cNvGrpSpPr/>
          <p:nvPr/>
        </p:nvGrpSpPr>
        <p:grpSpPr>
          <a:xfrm>
            <a:off x="6954465" y="123091"/>
            <a:ext cx="2189535" cy="2189535"/>
            <a:chOff x="11093806" y="912678"/>
            <a:chExt cx="1035535" cy="1035535"/>
          </a:xfrm>
        </p:grpSpPr>
        <p:sp>
          <p:nvSpPr>
            <p:cNvPr id="101" name="Google Shape;663;p46">
              <a:extLst>
                <a:ext uri="{FF2B5EF4-FFF2-40B4-BE49-F238E27FC236}">
                  <a16:creationId xmlns:a16="http://schemas.microsoft.com/office/drawing/2014/main" id="{222E00E2-A149-4458-BBAE-484FF2A5BCFA}"/>
                </a:ext>
              </a:extLst>
            </p:cNvPr>
            <p:cNvSpPr/>
            <p:nvPr/>
          </p:nvSpPr>
          <p:spPr>
            <a:xfrm>
              <a:off x="11093806" y="912678"/>
              <a:ext cx="1035535" cy="1035535"/>
            </a:xfrm>
            <a:custGeom>
              <a:avLst/>
              <a:gdLst/>
              <a:ahLst/>
              <a:cxnLst/>
              <a:rect l="l" t="t" r="r" b="b"/>
              <a:pathLst>
                <a:path w="13473" h="13473" extrusionOk="0">
                  <a:moveTo>
                    <a:pt x="13472" y="6735"/>
                  </a:moveTo>
                  <a:cubicBezTo>
                    <a:pt x="13472" y="10456"/>
                    <a:pt x="10456" y="13472"/>
                    <a:pt x="6736" y="13472"/>
                  </a:cubicBezTo>
                  <a:cubicBezTo>
                    <a:pt x="3015" y="13472"/>
                    <a:pt x="0" y="10456"/>
                    <a:pt x="0" y="6735"/>
                  </a:cubicBezTo>
                  <a:cubicBezTo>
                    <a:pt x="0" y="3016"/>
                    <a:pt x="3015" y="0"/>
                    <a:pt x="6736" y="0"/>
                  </a:cubicBezTo>
                  <a:cubicBezTo>
                    <a:pt x="10456" y="0"/>
                    <a:pt x="13472" y="3016"/>
                    <a:pt x="13472" y="6735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64;p46">
              <a:extLst>
                <a:ext uri="{FF2B5EF4-FFF2-40B4-BE49-F238E27FC236}">
                  <a16:creationId xmlns:a16="http://schemas.microsoft.com/office/drawing/2014/main" id="{ACAC0101-B45F-45D0-86EE-2440C1459133}"/>
                </a:ext>
              </a:extLst>
            </p:cNvPr>
            <p:cNvSpPr/>
            <p:nvPr/>
          </p:nvSpPr>
          <p:spPr>
            <a:xfrm>
              <a:off x="11164977" y="1073926"/>
              <a:ext cx="906948" cy="687282"/>
            </a:xfrm>
            <a:custGeom>
              <a:avLst/>
              <a:gdLst/>
              <a:ahLst/>
              <a:cxnLst/>
              <a:rect l="l" t="t" r="r" b="b"/>
              <a:pathLst>
                <a:path w="11800" h="8942" extrusionOk="0">
                  <a:moveTo>
                    <a:pt x="11264" y="5921"/>
                  </a:moveTo>
                  <a:cubicBezTo>
                    <a:pt x="11262" y="5958"/>
                    <a:pt x="11256" y="5995"/>
                    <a:pt x="11247" y="6030"/>
                  </a:cubicBezTo>
                  <a:cubicBezTo>
                    <a:pt x="11244" y="6044"/>
                    <a:pt x="11241" y="6058"/>
                    <a:pt x="11236" y="6071"/>
                  </a:cubicBezTo>
                  <a:cubicBezTo>
                    <a:pt x="11233" y="6086"/>
                    <a:pt x="11227" y="6101"/>
                    <a:pt x="11221" y="6115"/>
                  </a:cubicBezTo>
                  <a:cubicBezTo>
                    <a:pt x="11217" y="6130"/>
                    <a:pt x="11210" y="6145"/>
                    <a:pt x="11204" y="6157"/>
                  </a:cubicBezTo>
                  <a:cubicBezTo>
                    <a:pt x="11199" y="6171"/>
                    <a:pt x="11190" y="6186"/>
                    <a:pt x="11184" y="6200"/>
                  </a:cubicBezTo>
                  <a:cubicBezTo>
                    <a:pt x="11178" y="6214"/>
                    <a:pt x="11170" y="6227"/>
                    <a:pt x="11162" y="6238"/>
                  </a:cubicBezTo>
                  <a:cubicBezTo>
                    <a:pt x="11154" y="6252"/>
                    <a:pt x="11146" y="6263"/>
                    <a:pt x="11138" y="6275"/>
                  </a:cubicBezTo>
                  <a:cubicBezTo>
                    <a:pt x="11131" y="6288"/>
                    <a:pt x="11121" y="6299"/>
                    <a:pt x="11112" y="6310"/>
                  </a:cubicBezTo>
                  <a:cubicBezTo>
                    <a:pt x="11087" y="6343"/>
                    <a:pt x="11059" y="6375"/>
                    <a:pt x="11028" y="6404"/>
                  </a:cubicBezTo>
                  <a:cubicBezTo>
                    <a:pt x="11022" y="6410"/>
                    <a:pt x="11015" y="6418"/>
                    <a:pt x="11007" y="6424"/>
                  </a:cubicBezTo>
                  <a:cubicBezTo>
                    <a:pt x="10965" y="6463"/>
                    <a:pt x="10918" y="6498"/>
                    <a:pt x="10871" y="6528"/>
                  </a:cubicBezTo>
                  <a:cubicBezTo>
                    <a:pt x="10856" y="6537"/>
                    <a:pt x="10844" y="6545"/>
                    <a:pt x="10830" y="6553"/>
                  </a:cubicBezTo>
                  <a:cubicBezTo>
                    <a:pt x="10797" y="6573"/>
                    <a:pt x="10764" y="6590"/>
                    <a:pt x="10735" y="6603"/>
                  </a:cubicBezTo>
                  <a:cubicBezTo>
                    <a:pt x="10726" y="6608"/>
                    <a:pt x="10718" y="6610"/>
                    <a:pt x="10709" y="6615"/>
                  </a:cubicBezTo>
                  <a:cubicBezTo>
                    <a:pt x="10673" y="6632"/>
                    <a:pt x="10643" y="6642"/>
                    <a:pt x="10621" y="6650"/>
                  </a:cubicBezTo>
                  <a:cubicBezTo>
                    <a:pt x="10600" y="6658"/>
                    <a:pt x="10587" y="6660"/>
                    <a:pt x="10587" y="6660"/>
                  </a:cubicBezTo>
                  <a:cubicBezTo>
                    <a:pt x="10587" y="6660"/>
                    <a:pt x="10584" y="6676"/>
                    <a:pt x="10576" y="6704"/>
                  </a:cubicBezTo>
                  <a:cubicBezTo>
                    <a:pt x="10574" y="6713"/>
                    <a:pt x="10570" y="6723"/>
                    <a:pt x="10567" y="6732"/>
                  </a:cubicBezTo>
                  <a:cubicBezTo>
                    <a:pt x="10561" y="6755"/>
                    <a:pt x="10552" y="6784"/>
                    <a:pt x="10543" y="6815"/>
                  </a:cubicBezTo>
                  <a:cubicBezTo>
                    <a:pt x="10444" y="7114"/>
                    <a:pt x="10177" y="7778"/>
                    <a:pt x="9625" y="8189"/>
                  </a:cubicBezTo>
                  <a:cubicBezTo>
                    <a:pt x="8943" y="8698"/>
                    <a:pt x="7772" y="8425"/>
                    <a:pt x="7406" y="8451"/>
                  </a:cubicBezTo>
                  <a:cubicBezTo>
                    <a:pt x="7386" y="8452"/>
                    <a:pt x="7365" y="8455"/>
                    <a:pt x="7345" y="8460"/>
                  </a:cubicBezTo>
                  <a:cubicBezTo>
                    <a:pt x="7329" y="8465"/>
                    <a:pt x="7312" y="8470"/>
                    <a:pt x="7297" y="8477"/>
                  </a:cubicBezTo>
                  <a:lnTo>
                    <a:pt x="7296" y="8477"/>
                  </a:lnTo>
                  <a:cubicBezTo>
                    <a:pt x="7293" y="8478"/>
                    <a:pt x="7289" y="8481"/>
                    <a:pt x="7286" y="8483"/>
                  </a:cubicBezTo>
                  <a:cubicBezTo>
                    <a:pt x="7259" y="8494"/>
                    <a:pt x="7234" y="8509"/>
                    <a:pt x="7209" y="8525"/>
                  </a:cubicBezTo>
                  <a:cubicBezTo>
                    <a:pt x="7018" y="8655"/>
                    <a:pt x="6901" y="8911"/>
                    <a:pt x="6901" y="8941"/>
                  </a:cubicBezTo>
                  <a:lnTo>
                    <a:pt x="6268" y="8941"/>
                  </a:lnTo>
                  <a:cubicBezTo>
                    <a:pt x="6268" y="8941"/>
                    <a:pt x="6129" y="8411"/>
                    <a:pt x="5841" y="8206"/>
                  </a:cubicBezTo>
                  <a:cubicBezTo>
                    <a:pt x="5591" y="8026"/>
                    <a:pt x="5521" y="7597"/>
                    <a:pt x="5274" y="7398"/>
                  </a:cubicBezTo>
                  <a:cubicBezTo>
                    <a:pt x="5267" y="7393"/>
                    <a:pt x="5259" y="7387"/>
                    <a:pt x="5252" y="7383"/>
                  </a:cubicBezTo>
                  <a:cubicBezTo>
                    <a:pt x="5245" y="7377"/>
                    <a:pt x="5238" y="7372"/>
                    <a:pt x="5231" y="7368"/>
                  </a:cubicBezTo>
                  <a:cubicBezTo>
                    <a:pt x="5225" y="7364"/>
                    <a:pt x="5219" y="7361"/>
                    <a:pt x="5214" y="7358"/>
                  </a:cubicBezTo>
                  <a:cubicBezTo>
                    <a:pt x="5212" y="7356"/>
                    <a:pt x="5211" y="7355"/>
                    <a:pt x="5210" y="7355"/>
                  </a:cubicBezTo>
                  <a:cubicBezTo>
                    <a:pt x="5202" y="7352"/>
                    <a:pt x="5196" y="7347"/>
                    <a:pt x="5189" y="7344"/>
                  </a:cubicBezTo>
                  <a:cubicBezTo>
                    <a:pt x="5176" y="7337"/>
                    <a:pt x="5164" y="7331"/>
                    <a:pt x="5151" y="7327"/>
                  </a:cubicBezTo>
                  <a:cubicBezTo>
                    <a:pt x="4798" y="7186"/>
                    <a:pt x="3262" y="7614"/>
                    <a:pt x="2818" y="7417"/>
                  </a:cubicBezTo>
                  <a:cubicBezTo>
                    <a:pt x="2373" y="7218"/>
                    <a:pt x="2522" y="6512"/>
                    <a:pt x="2374" y="6225"/>
                  </a:cubicBezTo>
                  <a:cubicBezTo>
                    <a:pt x="2368" y="6213"/>
                    <a:pt x="2362" y="6203"/>
                    <a:pt x="2354" y="6193"/>
                  </a:cubicBezTo>
                  <a:cubicBezTo>
                    <a:pt x="2349" y="6186"/>
                    <a:pt x="2343" y="6180"/>
                    <a:pt x="2337" y="6174"/>
                  </a:cubicBezTo>
                  <a:cubicBezTo>
                    <a:pt x="2333" y="6169"/>
                    <a:pt x="2330" y="6165"/>
                    <a:pt x="2324" y="6162"/>
                  </a:cubicBezTo>
                  <a:cubicBezTo>
                    <a:pt x="2316" y="6154"/>
                    <a:pt x="2308" y="6148"/>
                    <a:pt x="2299" y="6144"/>
                  </a:cubicBezTo>
                  <a:cubicBezTo>
                    <a:pt x="2289" y="6136"/>
                    <a:pt x="2278" y="6130"/>
                    <a:pt x="2266" y="6126"/>
                  </a:cubicBezTo>
                  <a:cubicBezTo>
                    <a:pt x="2257" y="6120"/>
                    <a:pt x="2248" y="6115"/>
                    <a:pt x="2238" y="6114"/>
                  </a:cubicBezTo>
                  <a:cubicBezTo>
                    <a:pt x="2232" y="6112"/>
                    <a:pt x="2227" y="6110"/>
                    <a:pt x="2221" y="6109"/>
                  </a:cubicBezTo>
                  <a:cubicBezTo>
                    <a:pt x="2212" y="6105"/>
                    <a:pt x="2202" y="6103"/>
                    <a:pt x="2193" y="6102"/>
                  </a:cubicBezTo>
                  <a:lnTo>
                    <a:pt x="2193" y="6101"/>
                  </a:lnTo>
                  <a:cubicBezTo>
                    <a:pt x="2184" y="6099"/>
                    <a:pt x="2174" y="6098"/>
                    <a:pt x="2165" y="6096"/>
                  </a:cubicBezTo>
                  <a:lnTo>
                    <a:pt x="2165" y="6096"/>
                  </a:lnTo>
                  <a:cubicBezTo>
                    <a:pt x="2163" y="6095"/>
                    <a:pt x="2161" y="6095"/>
                    <a:pt x="2159" y="6095"/>
                  </a:cubicBezTo>
                  <a:cubicBezTo>
                    <a:pt x="2142" y="6094"/>
                    <a:pt x="2126" y="6092"/>
                    <a:pt x="2106" y="6090"/>
                  </a:cubicBezTo>
                  <a:cubicBezTo>
                    <a:pt x="2102" y="6089"/>
                    <a:pt x="2096" y="6089"/>
                    <a:pt x="2090" y="6089"/>
                  </a:cubicBezTo>
                  <a:cubicBezTo>
                    <a:pt x="1809" y="6078"/>
                    <a:pt x="1360" y="6189"/>
                    <a:pt x="814" y="6166"/>
                  </a:cubicBezTo>
                  <a:cubicBezTo>
                    <a:pt x="1" y="6135"/>
                    <a:pt x="58" y="5140"/>
                    <a:pt x="50" y="4565"/>
                  </a:cubicBezTo>
                  <a:cubicBezTo>
                    <a:pt x="42" y="3988"/>
                    <a:pt x="288" y="3143"/>
                    <a:pt x="510" y="2676"/>
                  </a:cubicBezTo>
                  <a:cubicBezTo>
                    <a:pt x="510" y="2675"/>
                    <a:pt x="510" y="2675"/>
                    <a:pt x="510" y="2674"/>
                  </a:cubicBezTo>
                  <a:cubicBezTo>
                    <a:pt x="536" y="2621"/>
                    <a:pt x="566" y="2570"/>
                    <a:pt x="600" y="2524"/>
                  </a:cubicBezTo>
                  <a:lnTo>
                    <a:pt x="600" y="2523"/>
                  </a:lnTo>
                  <a:cubicBezTo>
                    <a:pt x="633" y="2477"/>
                    <a:pt x="668" y="2434"/>
                    <a:pt x="708" y="2393"/>
                  </a:cubicBezTo>
                  <a:lnTo>
                    <a:pt x="708" y="2393"/>
                  </a:lnTo>
                  <a:lnTo>
                    <a:pt x="717" y="2384"/>
                  </a:lnTo>
                  <a:cubicBezTo>
                    <a:pt x="733" y="2367"/>
                    <a:pt x="751" y="2351"/>
                    <a:pt x="768" y="2336"/>
                  </a:cubicBezTo>
                  <a:cubicBezTo>
                    <a:pt x="773" y="2330"/>
                    <a:pt x="779" y="2324"/>
                    <a:pt x="785" y="2320"/>
                  </a:cubicBezTo>
                  <a:cubicBezTo>
                    <a:pt x="874" y="2241"/>
                    <a:pt x="969" y="2174"/>
                    <a:pt x="1054" y="2110"/>
                  </a:cubicBezTo>
                  <a:cubicBezTo>
                    <a:pt x="1073" y="2096"/>
                    <a:pt x="1092" y="2081"/>
                    <a:pt x="1110" y="2067"/>
                  </a:cubicBezTo>
                  <a:cubicBezTo>
                    <a:pt x="1147" y="2038"/>
                    <a:pt x="1181" y="2009"/>
                    <a:pt x="1212" y="1976"/>
                  </a:cubicBezTo>
                  <a:cubicBezTo>
                    <a:pt x="1222" y="1968"/>
                    <a:pt x="1229" y="1960"/>
                    <a:pt x="1236" y="1951"/>
                  </a:cubicBezTo>
                  <a:cubicBezTo>
                    <a:pt x="1244" y="1944"/>
                    <a:pt x="1251" y="1936"/>
                    <a:pt x="1257" y="1927"/>
                  </a:cubicBezTo>
                  <a:cubicBezTo>
                    <a:pt x="1270" y="1912"/>
                    <a:pt x="1282" y="1897"/>
                    <a:pt x="1291" y="1881"/>
                  </a:cubicBezTo>
                  <a:cubicBezTo>
                    <a:pt x="1294" y="1876"/>
                    <a:pt x="1298" y="1872"/>
                    <a:pt x="1300" y="1866"/>
                  </a:cubicBezTo>
                  <a:cubicBezTo>
                    <a:pt x="1307" y="1857"/>
                    <a:pt x="1312" y="1847"/>
                    <a:pt x="1317" y="1836"/>
                  </a:cubicBezTo>
                  <a:cubicBezTo>
                    <a:pt x="1324" y="1822"/>
                    <a:pt x="1330" y="1807"/>
                    <a:pt x="1336" y="1792"/>
                  </a:cubicBezTo>
                  <a:cubicBezTo>
                    <a:pt x="1451" y="1471"/>
                    <a:pt x="2063" y="1501"/>
                    <a:pt x="2261" y="1447"/>
                  </a:cubicBezTo>
                  <a:cubicBezTo>
                    <a:pt x="2457" y="1394"/>
                    <a:pt x="2798" y="1258"/>
                    <a:pt x="3337" y="711"/>
                  </a:cubicBezTo>
                  <a:cubicBezTo>
                    <a:pt x="3603" y="442"/>
                    <a:pt x="3893" y="424"/>
                    <a:pt x="4208" y="435"/>
                  </a:cubicBezTo>
                  <a:cubicBezTo>
                    <a:pt x="4300" y="439"/>
                    <a:pt x="4393" y="444"/>
                    <a:pt x="4489" y="447"/>
                  </a:cubicBezTo>
                  <a:cubicBezTo>
                    <a:pt x="4520" y="447"/>
                    <a:pt x="4552" y="448"/>
                    <a:pt x="4585" y="448"/>
                  </a:cubicBezTo>
                  <a:cubicBezTo>
                    <a:pt x="4627" y="448"/>
                    <a:pt x="4671" y="447"/>
                    <a:pt x="4715" y="446"/>
                  </a:cubicBezTo>
                  <a:cubicBezTo>
                    <a:pt x="4756" y="443"/>
                    <a:pt x="4798" y="440"/>
                    <a:pt x="4840" y="435"/>
                  </a:cubicBezTo>
                  <a:cubicBezTo>
                    <a:pt x="4865" y="433"/>
                    <a:pt x="4890" y="429"/>
                    <a:pt x="4917" y="424"/>
                  </a:cubicBezTo>
                  <a:cubicBezTo>
                    <a:pt x="4938" y="421"/>
                    <a:pt x="4957" y="417"/>
                    <a:pt x="4979" y="413"/>
                  </a:cubicBezTo>
                  <a:cubicBezTo>
                    <a:pt x="4995" y="409"/>
                    <a:pt x="5010" y="406"/>
                    <a:pt x="5027" y="401"/>
                  </a:cubicBezTo>
                  <a:cubicBezTo>
                    <a:pt x="5050" y="396"/>
                    <a:pt x="5073" y="390"/>
                    <a:pt x="5097" y="383"/>
                  </a:cubicBezTo>
                  <a:cubicBezTo>
                    <a:pt x="5119" y="376"/>
                    <a:pt x="5144" y="367"/>
                    <a:pt x="5170" y="358"/>
                  </a:cubicBezTo>
                  <a:cubicBezTo>
                    <a:pt x="5175" y="356"/>
                    <a:pt x="5178" y="355"/>
                    <a:pt x="5183" y="353"/>
                  </a:cubicBezTo>
                  <a:cubicBezTo>
                    <a:pt x="5185" y="351"/>
                    <a:pt x="5186" y="351"/>
                    <a:pt x="5187" y="351"/>
                  </a:cubicBezTo>
                  <a:cubicBezTo>
                    <a:pt x="5193" y="349"/>
                    <a:pt x="5199" y="347"/>
                    <a:pt x="5203" y="345"/>
                  </a:cubicBezTo>
                  <a:cubicBezTo>
                    <a:pt x="5207" y="345"/>
                    <a:pt x="5209" y="344"/>
                    <a:pt x="5212" y="341"/>
                  </a:cubicBezTo>
                  <a:cubicBezTo>
                    <a:pt x="5229" y="336"/>
                    <a:pt x="5246" y="329"/>
                    <a:pt x="5263" y="321"/>
                  </a:cubicBezTo>
                  <a:cubicBezTo>
                    <a:pt x="5275" y="316"/>
                    <a:pt x="5287" y="309"/>
                    <a:pt x="5299" y="306"/>
                  </a:cubicBezTo>
                  <a:cubicBezTo>
                    <a:pt x="6014" y="1"/>
                    <a:pt x="6093" y="395"/>
                    <a:pt x="6739" y="333"/>
                  </a:cubicBezTo>
                  <a:cubicBezTo>
                    <a:pt x="6867" y="322"/>
                    <a:pt x="6996" y="319"/>
                    <a:pt x="7124" y="324"/>
                  </a:cubicBezTo>
                  <a:cubicBezTo>
                    <a:pt x="7131" y="324"/>
                    <a:pt x="7136" y="324"/>
                    <a:pt x="7142" y="325"/>
                  </a:cubicBezTo>
                  <a:cubicBezTo>
                    <a:pt x="7164" y="326"/>
                    <a:pt x="7185" y="326"/>
                    <a:pt x="7207" y="329"/>
                  </a:cubicBezTo>
                  <a:cubicBezTo>
                    <a:pt x="7218" y="329"/>
                    <a:pt x="7229" y="330"/>
                    <a:pt x="7240" y="332"/>
                  </a:cubicBezTo>
                  <a:cubicBezTo>
                    <a:pt x="7250" y="332"/>
                    <a:pt x="7259" y="333"/>
                    <a:pt x="7269" y="333"/>
                  </a:cubicBezTo>
                  <a:cubicBezTo>
                    <a:pt x="7320" y="339"/>
                    <a:pt x="7369" y="345"/>
                    <a:pt x="7415" y="353"/>
                  </a:cubicBezTo>
                  <a:cubicBezTo>
                    <a:pt x="7448" y="357"/>
                    <a:pt x="7481" y="363"/>
                    <a:pt x="7513" y="368"/>
                  </a:cubicBezTo>
                  <a:cubicBezTo>
                    <a:pt x="7515" y="370"/>
                    <a:pt x="7520" y="370"/>
                    <a:pt x="7522" y="371"/>
                  </a:cubicBezTo>
                  <a:cubicBezTo>
                    <a:pt x="7557" y="378"/>
                    <a:pt x="7590" y="385"/>
                    <a:pt x="7624" y="392"/>
                  </a:cubicBezTo>
                  <a:cubicBezTo>
                    <a:pt x="7657" y="399"/>
                    <a:pt x="7689" y="408"/>
                    <a:pt x="7721" y="416"/>
                  </a:cubicBezTo>
                  <a:cubicBezTo>
                    <a:pt x="7743" y="422"/>
                    <a:pt x="7767" y="427"/>
                    <a:pt x="7790" y="434"/>
                  </a:cubicBezTo>
                  <a:cubicBezTo>
                    <a:pt x="7811" y="441"/>
                    <a:pt x="7832" y="446"/>
                    <a:pt x="7852" y="451"/>
                  </a:cubicBezTo>
                  <a:cubicBezTo>
                    <a:pt x="7958" y="480"/>
                    <a:pt x="8054" y="511"/>
                    <a:pt x="8148" y="535"/>
                  </a:cubicBezTo>
                  <a:cubicBezTo>
                    <a:pt x="8498" y="626"/>
                    <a:pt x="8506" y="918"/>
                    <a:pt x="8897" y="1073"/>
                  </a:cubicBezTo>
                  <a:cubicBezTo>
                    <a:pt x="8951" y="1096"/>
                    <a:pt x="9004" y="1116"/>
                    <a:pt x="9052" y="1136"/>
                  </a:cubicBezTo>
                  <a:cubicBezTo>
                    <a:pt x="9078" y="1148"/>
                    <a:pt x="9101" y="1157"/>
                    <a:pt x="9125" y="1167"/>
                  </a:cubicBezTo>
                  <a:lnTo>
                    <a:pt x="9125" y="1168"/>
                  </a:lnTo>
                  <a:lnTo>
                    <a:pt x="9126" y="1168"/>
                  </a:lnTo>
                  <a:cubicBezTo>
                    <a:pt x="9139" y="1173"/>
                    <a:pt x="9150" y="1177"/>
                    <a:pt x="9161" y="1183"/>
                  </a:cubicBezTo>
                  <a:cubicBezTo>
                    <a:pt x="9171" y="1189"/>
                    <a:pt x="9183" y="1193"/>
                    <a:pt x="9193" y="1199"/>
                  </a:cubicBezTo>
                  <a:cubicBezTo>
                    <a:pt x="9221" y="1211"/>
                    <a:pt x="9250" y="1225"/>
                    <a:pt x="9277" y="1240"/>
                  </a:cubicBezTo>
                  <a:cubicBezTo>
                    <a:pt x="9337" y="1270"/>
                    <a:pt x="9394" y="1304"/>
                    <a:pt x="9448" y="1343"/>
                  </a:cubicBezTo>
                  <a:cubicBezTo>
                    <a:pt x="9498" y="1378"/>
                    <a:pt x="9547" y="1416"/>
                    <a:pt x="9592" y="1455"/>
                  </a:cubicBezTo>
                  <a:cubicBezTo>
                    <a:pt x="9609" y="1471"/>
                    <a:pt x="9627" y="1487"/>
                    <a:pt x="9646" y="1504"/>
                  </a:cubicBezTo>
                  <a:cubicBezTo>
                    <a:pt x="9663" y="1521"/>
                    <a:pt x="9681" y="1538"/>
                    <a:pt x="9699" y="1556"/>
                  </a:cubicBezTo>
                  <a:cubicBezTo>
                    <a:pt x="9717" y="1575"/>
                    <a:pt x="9735" y="1594"/>
                    <a:pt x="9752" y="1614"/>
                  </a:cubicBezTo>
                  <a:cubicBezTo>
                    <a:pt x="9770" y="1634"/>
                    <a:pt x="9790" y="1655"/>
                    <a:pt x="9809" y="1678"/>
                  </a:cubicBezTo>
                  <a:cubicBezTo>
                    <a:pt x="10113" y="2032"/>
                    <a:pt x="10240" y="2502"/>
                    <a:pt x="10524" y="2692"/>
                  </a:cubicBezTo>
                  <a:cubicBezTo>
                    <a:pt x="10643" y="2772"/>
                    <a:pt x="10741" y="2879"/>
                    <a:pt x="10813" y="3004"/>
                  </a:cubicBezTo>
                  <a:cubicBezTo>
                    <a:pt x="10823" y="3023"/>
                    <a:pt x="10832" y="3040"/>
                    <a:pt x="10840" y="3057"/>
                  </a:cubicBezTo>
                  <a:cubicBezTo>
                    <a:pt x="10840" y="3058"/>
                    <a:pt x="10841" y="3059"/>
                    <a:pt x="10841" y="3062"/>
                  </a:cubicBezTo>
                  <a:cubicBezTo>
                    <a:pt x="10850" y="3079"/>
                    <a:pt x="10856" y="3094"/>
                    <a:pt x="10861" y="3107"/>
                  </a:cubicBezTo>
                  <a:cubicBezTo>
                    <a:pt x="10864" y="3114"/>
                    <a:pt x="10866" y="3121"/>
                    <a:pt x="10869" y="3126"/>
                  </a:cubicBezTo>
                  <a:cubicBezTo>
                    <a:pt x="10871" y="3133"/>
                    <a:pt x="10873" y="3141"/>
                    <a:pt x="10875" y="3148"/>
                  </a:cubicBezTo>
                  <a:cubicBezTo>
                    <a:pt x="10876" y="3150"/>
                    <a:pt x="10876" y="3151"/>
                    <a:pt x="10876" y="3153"/>
                  </a:cubicBezTo>
                  <a:cubicBezTo>
                    <a:pt x="10898" y="3161"/>
                    <a:pt x="10918" y="3173"/>
                    <a:pt x="10938" y="3185"/>
                  </a:cubicBezTo>
                  <a:cubicBezTo>
                    <a:pt x="10945" y="3189"/>
                    <a:pt x="10950" y="3193"/>
                    <a:pt x="10955" y="3197"/>
                  </a:cubicBezTo>
                  <a:cubicBezTo>
                    <a:pt x="10958" y="3199"/>
                    <a:pt x="10960" y="3201"/>
                    <a:pt x="10964" y="3202"/>
                  </a:cubicBezTo>
                  <a:cubicBezTo>
                    <a:pt x="10966" y="3204"/>
                    <a:pt x="10967" y="3206"/>
                    <a:pt x="10969" y="3208"/>
                  </a:cubicBezTo>
                  <a:cubicBezTo>
                    <a:pt x="10972" y="3209"/>
                    <a:pt x="10975" y="3211"/>
                    <a:pt x="10977" y="3214"/>
                  </a:cubicBezTo>
                  <a:cubicBezTo>
                    <a:pt x="10992" y="3226"/>
                    <a:pt x="11007" y="3239"/>
                    <a:pt x="11019" y="3252"/>
                  </a:cubicBezTo>
                  <a:cubicBezTo>
                    <a:pt x="11170" y="3410"/>
                    <a:pt x="11225" y="3675"/>
                    <a:pt x="11244" y="3817"/>
                  </a:cubicBezTo>
                  <a:cubicBezTo>
                    <a:pt x="11246" y="3828"/>
                    <a:pt x="11247" y="3839"/>
                    <a:pt x="11249" y="3850"/>
                  </a:cubicBezTo>
                  <a:cubicBezTo>
                    <a:pt x="11250" y="3860"/>
                    <a:pt x="11251" y="3868"/>
                    <a:pt x="11251" y="3876"/>
                  </a:cubicBezTo>
                  <a:cubicBezTo>
                    <a:pt x="11253" y="3900"/>
                    <a:pt x="11254" y="3913"/>
                    <a:pt x="11254" y="3913"/>
                  </a:cubicBezTo>
                  <a:cubicBezTo>
                    <a:pt x="11258" y="3912"/>
                    <a:pt x="11261" y="3912"/>
                    <a:pt x="11263" y="3913"/>
                  </a:cubicBezTo>
                  <a:cubicBezTo>
                    <a:pt x="11266" y="3913"/>
                    <a:pt x="11267" y="3913"/>
                    <a:pt x="11270" y="3915"/>
                  </a:cubicBezTo>
                  <a:cubicBezTo>
                    <a:pt x="11273" y="3916"/>
                    <a:pt x="11277" y="3916"/>
                    <a:pt x="11279" y="3917"/>
                  </a:cubicBezTo>
                  <a:cubicBezTo>
                    <a:pt x="11284" y="3919"/>
                    <a:pt x="11287" y="3919"/>
                    <a:pt x="11290" y="3921"/>
                  </a:cubicBezTo>
                  <a:cubicBezTo>
                    <a:pt x="11323" y="3938"/>
                    <a:pt x="11353" y="3961"/>
                    <a:pt x="11378" y="3988"/>
                  </a:cubicBezTo>
                  <a:cubicBezTo>
                    <a:pt x="11402" y="4013"/>
                    <a:pt x="11423" y="4039"/>
                    <a:pt x="11443" y="4067"/>
                  </a:cubicBezTo>
                  <a:cubicBezTo>
                    <a:pt x="11474" y="4110"/>
                    <a:pt x="11504" y="4155"/>
                    <a:pt x="11531" y="4202"/>
                  </a:cubicBezTo>
                  <a:cubicBezTo>
                    <a:pt x="11548" y="4230"/>
                    <a:pt x="11565" y="4261"/>
                    <a:pt x="11584" y="4295"/>
                  </a:cubicBezTo>
                  <a:cubicBezTo>
                    <a:pt x="11800" y="4701"/>
                    <a:pt x="11264" y="5921"/>
                    <a:pt x="11264" y="59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65;p46">
              <a:extLst>
                <a:ext uri="{FF2B5EF4-FFF2-40B4-BE49-F238E27FC236}">
                  <a16:creationId xmlns:a16="http://schemas.microsoft.com/office/drawing/2014/main" id="{45ABD199-62B8-4C23-AE60-83BF4FA03083}"/>
                </a:ext>
              </a:extLst>
            </p:cNvPr>
            <p:cNvSpPr/>
            <p:nvPr/>
          </p:nvSpPr>
          <p:spPr>
            <a:xfrm>
              <a:off x="11201859" y="1097291"/>
              <a:ext cx="906948" cy="585212"/>
            </a:xfrm>
            <a:custGeom>
              <a:avLst/>
              <a:gdLst/>
              <a:ahLst/>
              <a:cxnLst/>
              <a:rect l="l" t="t" r="r" b="b"/>
              <a:pathLst>
                <a:path w="11800" h="7614" extrusionOk="0">
                  <a:moveTo>
                    <a:pt x="11264" y="5921"/>
                  </a:moveTo>
                  <a:cubicBezTo>
                    <a:pt x="11262" y="5958"/>
                    <a:pt x="11256" y="5995"/>
                    <a:pt x="11247" y="6030"/>
                  </a:cubicBezTo>
                  <a:cubicBezTo>
                    <a:pt x="11244" y="6044"/>
                    <a:pt x="11241" y="6058"/>
                    <a:pt x="11236" y="6071"/>
                  </a:cubicBezTo>
                  <a:cubicBezTo>
                    <a:pt x="11233" y="6086"/>
                    <a:pt x="11227" y="6101"/>
                    <a:pt x="11221" y="6115"/>
                  </a:cubicBezTo>
                  <a:cubicBezTo>
                    <a:pt x="11217" y="6130"/>
                    <a:pt x="11210" y="6145"/>
                    <a:pt x="11204" y="6157"/>
                  </a:cubicBezTo>
                  <a:cubicBezTo>
                    <a:pt x="11199" y="6171"/>
                    <a:pt x="11190" y="6186"/>
                    <a:pt x="11184" y="6200"/>
                  </a:cubicBezTo>
                  <a:cubicBezTo>
                    <a:pt x="11178" y="6214"/>
                    <a:pt x="11170" y="6227"/>
                    <a:pt x="11162" y="6238"/>
                  </a:cubicBezTo>
                  <a:cubicBezTo>
                    <a:pt x="11154" y="6252"/>
                    <a:pt x="11146" y="6263"/>
                    <a:pt x="11138" y="6275"/>
                  </a:cubicBezTo>
                  <a:cubicBezTo>
                    <a:pt x="11131" y="6288"/>
                    <a:pt x="11121" y="6299"/>
                    <a:pt x="11112" y="6310"/>
                  </a:cubicBezTo>
                  <a:cubicBezTo>
                    <a:pt x="11087" y="6343"/>
                    <a:pt x="11059" y="6375"/>
                    <a:pt x="11028" y="6404"/>
                  </a:cubicBezTo>
                  <a:cubicBezTo>
                    <a:pt x="11022" y="6410"/>
                    <a:pt x="11015" y="6418"/>
                    <a:pt x="11007" y="6424"/>
                  </a:cubicBezTo>
                  <a:cubicBezTo>
                    <a:pt x="10965" y="6463"/>
                    <a:pt x="10918" y="6498"/>
                    <a:pt x="10871" y="6528"/>
                  </a:cubicBezTo>
                  <a:cubicBezTo>
                    <a:pt x="10856" y="6537"/>
                    <a:pt x="10844" y="6545"/>
                    <a:pt x="10830" y="6553"/>
                  </a:cubicBezTo>
                  <a:cubicBezTo>
                    <a:pt x="10797" y="6573"/>
                    <a:pt x="10764" y="6590"/>
                    <a:pt x="10735" y="6603"/>
                  </a:cubicBezTo>
                  <a:cubicBezTo>
                    <a:pt x="10726" y="6608"/>
                    <a:pt x="10718" y="6610"/>
                    <a:pt x="10709" y="6615"/>
                  </a:cubicBezTo>
                  <a:cubicBezTo>
                    <a:pt x="10673" y="6632"/>
                    <a:pt x="10643" y="6642"/>
                    <a:pt x="10621" y="6650"/>
                  </a:cubicBezTo>
                  <a:cubicBezTo>
                    <a:pt x="10600" y="6658"/>
                    <a:pt x="10587" y="6660"/>
                    <a:pt x="10587" y="6660"/>
                  </a:cubicBezTo>
                  <a:cubicBezTo>
                    <a:pt x="10587" y="6660"/>
                    <a:pt x="10584" y="6676"/>
                    <a:pt x="10576" y="6704"/>
                  </a:cubicBezTo>
                  <a:cubicBezTo>
                    <a:pt x="10494" y="6732"/>
                    <a:pt x="10340" y="6763"/>
                    <a:pt x="10153" y="6777"/>
                  </a:cubicBezTo>
                  <a:cubicBezTo>
                    <a:pt x="10150" y="6777"/>
                    <a:pt x="10148" y="6777"/>
                    <a:pt x="10146" y="6777"/>
                  </a:cubicBezTo>
                  <a:cubicBezTo>
                    <a:pt x="9806" y="6802"/>
                    <a:pt x="9356" y="6770"/>
                    <a:pt x="9018" y="6576"/>
                  </a:cubicBezTo>
                  <a:cubicBezTo>
                    <a:pt x="8571" y="6315"/>
                    <a:pt x="8182" y="6350"/>
                    <a:pt x="7960" y="6409"/>
                  </a:cubicBezTo>
                  <a:cubicBezTo>
                    <a:pt x="7945" y="6413"/>
                    <a:pt x="7933" y="6417"/>
                    <a:pt x="7921" y="6421"/>
                  </a:cubicBezTo>
                  <a:cubicBezTo>
                    <a:pt x="7879" y="6433"/>
                    <a:pt x="7837" y="6448"/>
                    <a:pt x="7798" y="6466"/>
                  </a:cubicBezTo>
                  <a:cubicBezTo>
                    <a:pt x="7787" y="6472"/>
                    <a:pt x="7776" y="6475"/>
                    <a:pt x="7765" y="6478"/>
                  </a:cubicBezTo>
                  <a:cubicBezTo>
                    <a:pt x="7763" y="6480"/>
                    <a:pt x="7760" y="6480"/>
                    <a:pt x="7759" y="6480"/>
                  </a:cubicBezTo>
                  <a:cubicBezTo>
                    <a:pt x="7664" y="6511"/>
                    <a:pt x="7573" y="6495"/>
                    <a:pt x="7485" y="6481"/>
                  </a:cubicBezTo>
                  <a:cubicBezTo>
                    <a:pt x="7329" y="6455"/>
                    <a:pt x="7170" y="6427"/>
                    <a:pt x="6951" y="6633"/>
                  </a:cubicBezTo>
                  <a:cubicBezTo>
                    <a:pt x="6849" y="6729"/>
                    <a:pt x="6738" y="6819"/>
                    <a:pt x="6621" y="6898"/>
                  </a:cubicBezTo>
                  <a:cubicBezTo>
                    <a:pt x="6605" y="6907"/>
                    <a:pt x="6591" y="6917"/>
                    <a:pt x="6575" y="6928"/>
                  </a:cubicBezTo>
                  <a:cubicBezTo>
                    <a:pt x="6559" y="6937"/>
                    <a:pt x="6542" y="6948"/>
                    <a:pt x="6525" y="6957"/>
                  </a:cubicBezTo>
                  <a:cubicBezTo>
                    <a:pt x="6502" y="6972"/>
                    <a:pt x="6478" y="6983"/>
                    <a:pt x="6456" y="6996"/>
                  </a:cubicBezTo>
                  <a:cubicBezTo>
                    <a:pt x="6430" y="7009"/>
                    <a:pt x="6403" y="7022"/>
                    <a:pt x="6376" y="7033"/>
                  </a:cubicBezTo>
                  <a:cubicBezTo>
                    <a:pt x="6190" y="7111"/>
                    <a:pt x="5994" y="7147"/>
                    <a:pt x="5755" y="7153"/>
                  </a:cubicBezTo>
                  <a:lnTo>
                    <a:pt x="5688" y="7157"/>
                  </a:lnTo>
                  <a:cubicBezTo>
                    <a:pt x="5660" y="7159"/>
                    <a:pt x="5635" y="7161"/>
                    <a:pt x="5612" y="7165"/>
                  </a:cubicBezTo>
                  <a:cubicBezTo>
                    <a:pt x="5555" y="7173"/>
                    <a:pt x="5499" y="7186"/>
                    <a:pt x="5445" y="7207"/>
                  </a:cubicBezTo>
                  <a:cubicBezTo>
                    <a:pt x="5443" y="7207"/>
                    <a:pt x="5440" y="7208"/>
                    <a:pt x="5438" y="7209"/>
                  </a:cubicBezTo>
                  <a:cubicBezTo>
                    <a:pt x="5278" y="7274"/>
                    <a:pt x="5257" y="7372"/>
                    <a:pt x="5255" y="7373"/>
                  </a:cubicBezTo>
                  <a:cubicBezTo>
                    <a:pt x="5254" y="7377"/>
                    <a:pt x="5253" y="7379"/>
                    <a:pt x="5252" y="7383"/>
                  </a:cubicBezTo>
                  <a:cubicBezTo>
                    <a:pt x="5245" y="7377"/>
                    <a:pt x="5238" y="7372"/>
                    <a:pt x="5231" y="7368"/>
                  </a:cubicBezTo>
                  <a:cubicBezTo>
                    <a:pt x="5225" y="7364"/>
                    <a:pt x="5219" y="7361"/>
                    <a:pt x="5214" y="7358"/>
                  </a:cubicBezTo>
                  <a:cubicBezTo>
                    <a:pt x="5212" y="7356"/>
                    <a:pt x="5211" y="7355"/>
                    <a:pt x="5210" y="7355"/>
                  </a:cubicBezTo>
                  <a:cubicBezTo>
                    <a:pt x="5202" y="7352"/>
                    <a:pt x="5196" y="7347"/>
                    <a:pt x="5189" y="7344"/>
                  </a:cubicBezTo>
                  <a:cubicBezTo>
                    <a:pt x="5176" y="7337"/>
                    <a:pt x="5164" y="7331"/>
                    <a:pt x="5151" y="7327"/>
                  </a:cubicBezTo>
                  <a:cubicBezTo>
                    <a:pt x="4798" y="7186"/>
                    <a:pt x="3261" y="7614"/>
                    <a:pt x="2818" y="7417"/>
                  </a:cubicBezTo>
                  <a:cubicBezTo>
                    <a:pt x="2373" y="7218"/>
                    <a:pt x="2522" y="6512"/>
                    <a:pt x="2374" y="6225"/>
                  </a:cubicBezTo>
                  <a:cubicBezTo>
                    <a:pt x="2368" y="6214"/>
                    <a:pt x="2362" y="6203"/>
                    <a:pt x="2354" y="6193"/>
                  </a:cubicBezTo>
                  <a:cubicBezTo>
                    <a:pt x="2349" y="6186"/>
                    <a:pt x="2343" y="6180"/>
                    <a:pt x="2337" y="6174"/>
                  </a:cubicBezTo>
                  <a:cubicBezTo>
                    <a:pt x="2333" y="6170"/>
                    <a:pt x="2329" y="6165"/>
                    <a:pt x="2324" y="6162"/>
                  </a:cubicBezTo>
                  <a:cubicBezTo>
                    <a:pt x="2316" y="6154"/>
                    <a:pt x="2308" y="6148"/>
                    <a:pt x="2299" y="6144"/>
                  </a:cubicBezTo>
                  <a:cubicBezTo>
                    <a:pt x="2289" y="6136"/>
                    <a:pt x="2278" y="6130"/>
                    <a:pt x="2266" y="6126"/>
                  </a:cubicBezTo>
                  <a:cubicBezTo>
                    <a:pt x="2257" y="6121"/>
                    <a:pt x="2247" y="6117"/>
                    <a:pt x="2238" y="6114"/>
                  </a:cubicBezTo>
                  <a:cubicBezTo>
                    <a:pt x="2232" y="6112"/>
                    <a:pt x="2227" y="6110"/>
                    <a:pt x="2221" y="6109"/>
                  </a:cubicBezTo>
                  <a:cubicBezTo>
                    <a:pt x="2211" y="6106"/>
                    <a:pt x="2202" y="6104"/>
                    <a:pt x="2193" y="6102"/>
                  </a:cubicBezTo>
                  <a:lnTo>
                    <a:pt x="2193" y="6101"/>
                  </a:lnTo>
                  <a:cubicBezTo>
                    <a:pt x="2184" y="6099"/>
                    <a:pt x="2174" y="6098"/>
                    <a:pt x="2165" y="6096"/>
                  </a:cubicBezTo>
                  <a:lnTo>
                    <a:pt x="2165" y="6096"/>
                  </a:lnTo>
                  <a:cubicBezTo>
                    <a:pt x="2163" y="6096"/>
                    <a:pt x="2161" y="6095"/>
                    <a:pt x="2159" y="6095"/>
                  </a:cubicBezTo>
                  <a:cubicBezTo>
                    <a:pt x="2142" y="6094"/>
                    <a:pt x="2126" y="6092"/>
                    <a:pt x="2106" y="6090"/>
                  </a:cubicBezTo>
                  <a:cubicBezTo>
                    <a:pt x="2102" y="6089"/>
                    <a:pt x="2096" y="6089"/>
                    <a:pt x="2090" y="6089"/>
                  </a:cubicBezTo>
                  <a:cubicBezTo>
                    <a:pt x="1809" y="6078"/>
                    <a:pt x="1360" y="6189"/>
                    <a:pt x="814" y="6166"/>
                  </a:cubicBezTo>
                  <a:cubicBezTo>
                    <a:pt x="1" y="6135"/>
                    <a:pt x="58" y="5140"/>
                    <a:pt x="50" y="4565"/>
                  </a:cubicBezTo>
                  <a:cubicBezTo>
                    <a:pt x="42" y="3988"/>
                    <a:pt x="288" y="3143"/>
                    <a:pt x="510" y="2676"/>
                  </a:cubicBezTo>
                  <a:cubicBezTo>
                    <a:pt x="510" y="2675"/>
                    <a:pt x="510" y="2675"/>
                    <a:pt x="510" y="2674"/>
                  </a:cubicBezTo>
                  <a:cubicBezTo>
                    <a:pt x="536" y="2621"/>
                    <a:pt x="566" y="2571"/>
                    <a:pt x="600" y="2524"/>
                  </a:cubicBezTo>
                  <a:lnTo>
                    <a:pt x="600" y="2523"/>
                  </a:lnTo>
                  <a:cubicBezTo>
                    <a:pt x="633" y="2477"/>
                    <a:pt x="668" y="2434"/>
                    <a:pt x="708" y="2393"/>
                  </a:cubicBezTo>
                  <a:lnTo>
                    <a:pt x="708" y="2393"/>
                  </a:lnTo>
                  <a:lnTo>
                    <a:pt x="717" y="2384"/>
                  </a:lnTo>
                  <a:cubicBezTo>
                    <a:pt x="733" y="2367"/>
                    <a:pt x="751" y="2351"/>
                    <a:pt x="768" y="2336"/>
                  </a:cubicBezTo>
                  <a:cubicBezTo>
                    <a:pt x="773" y="2330"/>
                    <a:pt x="779" y="2324"/>
                    <a:pt x="785" y="2320"/>
                  </a:cubicBezTo>
                  <a:cubicBezTo>
                    <a:pt x="874" y="2241"/>
                    <a:pt x="969" y="2174"/>
                    <a:pt x="1054" y="2110"/>
                  </a:cubicBezTo>
                  <a:cubicBezTo>
                    <a:pt x="1073" y="2096"/>
                    <a:pt x="1092" y="2081"/>
                    <a:pt x="1110" y="2067"/>
                  </a:cubicBezTo>
                  <a:cubicBezTo>
                    <a:pt x="1147" y="2038"/>
                    <a:pt x="1181" y="2009"/>
                    <a:pt x="1212" y="1976"/>
                  </a:cubicBezTo>
                  <a:cubicBezTo>
                    <a:pt x="1222" y="1969"/>
                    <a:pt x="1229" y="1960"/>
                    <a:pt x="1236" y="1952"/>
                  </a:cubicBezTo>
                  <a:cubicBezTo>
                    <a:pt x="1244" y="1944"/>
                    <a:pt x="1251" y="1936"/>
                    <a:pt x="1257" y="1927"/>
                  </a:cubicBezTo>
                  <a:cubicBezTo>
                    <a:pt x="1270" y="1912"/>
                    <a:pt x="1282" y="1898"/>
                    <a:pt x="1291" y="1881"/>
                  </a:cubicBezTo>
                  <a:cubicBezTo>
                    <a:pt x="1294" y="1876"/>
                    <a:pt x="1298" y="1872"/>
                    <a:pt x="1300" y="1866"/>
                  </a:cubicBezTo>
                  <a:cubicBezTo>
                    <a:pt x="1307" y="1857"/>
                    <a:pt x="1312" y="1847"/>
                    <a:pt x="1317" y="1836"/>
                  </a:cubicBezTo>
                  <a:cubicBezTo>
                    <a:pt x="1324" y="1822"/>
                    <a:pt x="1330" y="1807"/>
                    <a:pt x="1336" y="1792"/>
                  </a:cubicBezTo>
                  <a:cubicBezTo>
                    <a:pt x="1451" y="1471"/>
                    <a:pt x="2063" y="1501"/>
                    <a:pt x="2261" y="1447"/>
                  </a:cubicBezTo>
                  <a:cubicBezTo>
                    <a:pt x="2457" y="1394"/>
                    <a:pt x="2798" y="1258"/>
                    <a:pt x="3337" y="711"/>
                  </a:cubicBezTo>
                  <a:cubicBezTo>
                    <a:pt x="3603" y="442"/>
                    <a:pt x="3893" y="424"/>
                    <a:pt x="4208" y="435"/>
                  </a:cubicBezTo>
                  <a:cubicBezTo>
                    <a:pt x="4300" y="439"/>
                    <a:pt x="4393" y="444"/>
                    <a:pt x="4489" y="448"/>
                  </a:cubicBezTo>
                  <a:cubicBezTo>
                    <a:pt x="4520" y="448"/>
                    <a:pt x="4552" y="448"/>
                    <a:pt x="4585" y="448"/>
                  </a:cubicBezTo>
                  <a:cubicBezTo>
                    <a:pt x="4627" y="448"/>
                    <a:pt x="4671" y="448"/>
                    <a:pt x="4715" y="446"/>
                  </a:cubicBezTo>
                  <a:cubicBezTo>
                    <a:pt x="4756" y="443"/>
                    <a:pt x="4798" y="441"/>
                    <a:pt x="4840" y="435"/>
                  </a:cubicBezTo>
                  <a:cubicBezTo>
                    <a:pt x="4865" y="433"/>
                    <a:pt x="4890" y="429"/>
                    <a:pt x="4917" y="424"/>
                  </a:cubicBezTo>
                  <a:cubicBezTo>
                    <a:pt x="4938" y="421"/>
                    <a:pt x="4957" y="417"/>
                    <a:pt x="4979" y="413"/>
                  </a:cubicBezTo>
                  <a:cubicBezTo>
                    <a:pt x="4995" y="409"/>
                    <a:pt x="5010" y="407"/>
                    <a:pt x="5027" y="401"/>
                  </a:cubicBezTo>
                  <a:cubicBezTo>
                    <a:pt x="5050" y="396"/>
                    <a:pt x="5073" y="390"/>
                    <a:pt x="5097" y="383"/>
                  </a:cubicBezTo>
                  <a:cubicBezTo>
                    <a:pt x="5119" y="376"/>
                    <a:pt x="5144" y="367"/>
                    <a:pt x="5170" y="358"/>
                  </a:cubicBezTo>
                  <a:cubicBezTo>
                    <a:pt x="5175" y="357"/>
                    <a:pt x="5178" y="355"/>
                    <a:pt x="5183" y="353"/>
                  </a:cubicBezTo>
                  <a:cubicBezTo>
                    <a:pt x="5185" y="353"/>
                    <a:pt x="5186" y="353"/>
                    <a:pt x="5187" y="351"/>
                  </a:cubicBezTo>
                  <a:cubicBezTo>
                    <a:pt x="5193" y="349"/>
                    <a:pt x="5199" y="347"/>
                    <a:pt x="5203" y="345"/>
                  </a:cubicBezTo>
                  <a:lnTo>
                    <a:pt x="5214" y="342"/>
                  </a:lnTo>
                  <a:cubicBezTo>
                    <a:pt x="5229" y="336"/>
                    <a:pt x="5246" y="328"/>
                    <a:pt x="5263" y="321"/>
                  </a:cubicBezTo>
                  <a:cubicBezTo>
                    <a:pt x="5275" y="316"/>
                    <a:pt x="5287" y="309"/>
                    <a:pt x="5299" y="307"/>
                  </a:cubicBezTo>
                  <a:cubicBezTo>
                    <a:pt x="6014" y="1"/>
                    <a:pt x="6093" y="395"/>
                    <a:pt x="6739" y="334"/>
                  </a:cubicBezTo>
                  <a:cubicBezTo>
                    <a:pt x="6867" y="322"/>
                    <a:pt x="6996" y="319"/>
                    <a:pt x="7124" y="324"/>
                  </a:cubicBezTo>
                  <a:cubicBezTo>
                    <a:pt x="7131" y="324"/>
                    <a:pt x="7136" y="324"/>
                    <a:pt x="7142" y="325"/>
                  </a:cubicBezTo>
                  <a:cubicBezTo>
                    <a:pt x="7164" y="326"/>
                    <a:pt x="7185" y="328"/>
                    <a:pt x="7207" y="329"/>
                  </a:cubicBezTo>
                  <a:cubicBezTo>
                    <a:pt x="7218" y="329"/>
                    <a:pt x="7229" y="330"/>
                    <a:pt x="7240" y="332"/>
                  </a:cubicBezTo>
                  <a:cubicBezTo>
                    <a:pt x="7250" y="332"/>
                    <a:pt x="7259" y="333"/>
                    <a:pt x="7269" y="334"/>
                  </a:cubicBezTo>
                  <a:cubicBezTo>
                    <a:pt x="7320" y="339"/>
                    <a:pt x="7369" y="345"/>
                    <a:pt x="7415" y="353"/>
                  </a:cubicBezTo>
                  <a:cubicBezTo>
                    <a:pt x="7448" y="357"/>
                    <a:pt x="7481" y="363"/>
                    <a:pt x="7513" y="368"/>
                  </a:cubicBezTo>
                  <a:cubicBezTo>
                    <a:pt x="7515" y="370"/>
                    <a:pt x="7520" y="370"/>
                    <a:pt x="7522" y="371"/>
                  </a:cubicBezTo>
                  <a:cubicBezTo>
                    <a:pt x="7557" y="378"/>
                    <a:pt x="7590" y="385"/>
                    <a:pt x="7624" y="392"/>
                  </a:cubicBezTo>
                  <a:cubicBezTo>
                    <a:pt x="7657" y="399"/>
                    <a:pt x="7689" y="408"/>
                    <a:pt x="7721" y="416"/>
                  </a:cubicBezTo>
                  <a:cubicBezTo>
                    <a:pt x="7743" y="422"/>
                    <a:pt x="7767" y="427"/>
                    <a:pt x="7790" y="434"/>
                  </a:cubicBezTo>
                  <a:cubicBezTo>
                    <a:pt x="7811" y="441"/>
                    <a:pt x="7832" y="446"/>
                    <a:pt x="7852" y="452"/>
                  </a:cubicBezTo>
                  <a:cubicBezTo>
                    <a:pt x="7958" y="481"/>
                    <a:pt x="8054" y="511"/>
                    <a:pt x="8148" y="535"/>
                  </a:cubicBezTo>
                  <a:cubicBezTo>
                    <a:pt x="8498" y="626"/>
                    <a:pt x="8506" y="918"/>
                    <a:pt x="8897" y="1074"/>
                  </a:cubicBezTo>
                  <a:cubicBezTo>
                    <a:pt x="8951" y="1096"/>
                    <a:pt x="9004" y="1116"/>
                    <a:pt x="9052" y="1136"/>
                  </a:cubicBezTo>
                  <a:cubicBezTo>
                    <a:pt x="9078" y="1148"/>
                    <a:pt x="9101" y="1157"/>
                    <a:pt x="9125" y="1167"/>
                  </a:cubicBezTo>
                  <a:lnTo>
                    <a:pt x="9125" y="1168"/>
                  </a:lnTo>
                  <a:lnTo>
                    <a:pt x="9126" y="1168"/>
                  </a:lnTo>
                  <a:cubicBezTo>
                    <a:pt x="9139" y="1173"/>
                    <a:pt x="9150" y="1177"/>
                    <a:pt x="9161" y="1184"/>
                  </a:cubicBezTo>
                  <a:lnTo>
                    <a:pt x="9194" y="1198"/>
                  </a:lnTo>
                  <a:cubicBezTo>
                    <a:pt x="9222" y="1212"/>
                    <a:pt x="9250" y="1225"/>
                    <a:pt x="9277" y="1241"/>
                  </a:cubicBezTo>
                  <a:cubicBezTo>
                    <a:pt x="9337" y="1270"/>
                    <a:pt x="9394" y="1304"/>
                    <a:pt x="9448" y="1344"/>
                  </a:cubicBezTo>
                  <a:cubicBezTo>
                    <a:pt x="9499" y="1377"/>
                    <a:pt x="9547" y="1414"/>
                    <a:pt x="9592" y="1455"/>
                  </a:cubicBezTo>
                  <a:cubicBezTo>
                    <a:pt x="9609" y="1471"/>
                    <a:pt x="9627" y="1487"/>
                    <a:pt x="9646" y="1504"/>
                  </a:cubicBezTo>
                  <a:cubicBezTo>
                    <a:pt x="9663" y="1522"/>
                    <a:pt x="9681" y="1538"/>
                    <a:pt x="9699" y="1557"/>
                  </a:cubicBezTo>
                  <a:cubicBezTo>
                    <a:pt x="9717" y="1575"/>
                    <a:pt x="9735" y="1594"/>
                    <a:pt x="9752" y="1614"/>
                  </a:cubicBezTo>
                  <a:cubicBezTo>
                    <a:pt x="9770" y="1636"/>
                    <a:pt x="9790" y="1655"/>
                    <a:pt x="9809" y="1678"/>
                  </a:cubicBezTo>
                  <a:cubicBezTo>
                    <a:pt x="10113" y="2032"/>
                    <a:pt x="10240" y="2503"/>
                    <a:pt x="10524" y="2692"/>
                  </a:cubicBezTo>
                  <a:cubicBezTo>
                    <a:pt x="10643" y="2772"/>
                    <a:pt x="10741" y="2879"/>
                    <a:pt x="10813" y="3004"/>
                  </a:cubicBezTo>
                  <a:cubicBezTo>
                    <a:pt x="10823" y="3023"/>
                    <a:pt x="10832" y="3040"/>
                    <a:pt x="10840" y="3057"/>
                  </a:cubicBezTo>
                  <a:cubicBezTo>
                    <a:pt x="10840" y="3058"/>
                    <a:pt x="10841" y="3060"/>
                    <a:pt x="10841" y="3062"/>
                  </a:cubicBezTo>
                  <a:cubicBezTo>
                    <a:pt x="10850" y="3079"/>
                    <a:pt x="10856" y="3094"/>
                    <a:pt x="10861" y="3107"/>
                  </a:cubicBezTo>
                  <a:cubicBezTo>
                    <a:pt x="10864" y="3114"/>
                    <a:pt x="10866" y="3121"/>
                    <a:pt x="10869" y="3127"/>
                  </a:cubicBezTo>
                  <a:cubicBezTo>
                    <a:pt x="10871" y="3134"/>
                    <a:pt x="10873" y="3141"/>
                    <a:pt x="10875" y="3148"/>
                  </a:cubicBezTo>
                  <a:cubicBezTo>
                    <a:pt x="10876" y="3150"/>
                    <a:pt x="10876" y="3151"/>
                    <a:pt x="10876" y="3153"/>
                  </a:cubicBezTo>
                  <a:cubicBezTo>
                    <a:pt x="10898" y="3163"/>
                    <a:pt x="10918" y="3173"/>
                    <a:pt x="10938" y="3185"/>
                  </a:cubicBezTo>
                  <a:cubicBezTo>
                    <a:pt x="10945" y="3189"/>
                    <a:pt x="10950" y="3193"/>
                    <a:pt x="10955" y="3197"/>
                  </a:cubicBezTo>
                  <a:cubicBezTo>
                    <a:pt x="10958" y="3199"/>
                    <a:pt x="10960" y="3201"/>
                    <a:pt x="10963" y="3203"/>
                  </a:cubicBezTo>
                  <a:cubicBezTo>
                    <a:pt x="10965" y="3204"/>
                    <a:pt x="10967" y="3206"/>
                    <a:pt x="10969" y="3208"/>
                  </a:cubicBezTo>
                  <a:cubicBezTo>
                    <a:pt x="10972" y="3209"/>
                    <a:pt x="10975" y="3211"/>
                    <a:pt x="10977" y="3214"/>
                  </a:cubicBezTo>
                  <a:cubicBezTo>
                    <a:pt x="10992" y="3226"/>
                    <a:pt x="11007" y="3239"/>
                    <a:pt x="11019" y="3252"/>
                  </a:cubicBezTo>
                  <a:cubicBezTo>
                    <a:pt x="11170" y="3411"/>
                    <a:pt x="11225" y="3675"/>
                    <a:pt x="11244" y="3817"/>
                  </a:cubicBezTo>
                  <a:cubicBezTo>
                    <a:pt x="11246" y="3828"/>
                    <a:pt x="11247" y="3839"/>
                    <a:pt x="11249" y="3850"/>
                  </a:cubicBezTo>
                  <a:cubicBezTo>
                    <a:pt x="11250" y="3860"/>
                    <a:pt x="11251" y="3868"/>
                    <a:pt x="11251" y="3876"/>
                  </a:cubicBezTo>
                  <a:cubicBezTo>
                    <a:pt x="11253" y="3900"/>
                    <a:pt x="11254" y="3913"/>
                    <a:pt x="11254" y="3913"/>
                  </a:cubicBezTo>
                  <a:cubicBezTo>
                    <a:pt x="11258" y="3912"/>
                    <a:pt x="11261" y="3913"/>
                    <a:pt x="11263" y="3915"/>
                  </a:cubicBezTo>
                  <a:cubicBezTo>
                    <a:pt x="11266" y="3913"/>
                    <a:pt x="11267" y="3915"/>
                    <a:pt x="11270" y="3916"/>
                  </a:cubicBezTo>
                  <a:cubicBezTo>
                    <a:pt x="11273" y="3916"/>
                    <a:pt x="11277" y="3916"/>
                    <a:pt x="11279" y="3917"/>
                  </a:cubicBezTo>
                  <a:cubicBezTo>
                    <a:pt x="11284" y="3919"/>
                    <a:pt x="11287" y="3920"/>
                    <a:pt x="11290" y="3921"/>
                  </a:cubicBezTo>
                  <a:cubicBezTo>
                    <a:pt x="11323" y="3938"/>
                    <a:pt x="11353" y="3961"/>
                    <a:pt x="11378" y="3989"/>
                  </a:cubicBezTo>
                  <a:cubicBezTo>
                    <a:pt x="11402" y="4013"/>
                    <a:pt x="11423" y="4039"/>
                    <a:pt x="11443" y="4068"/>
                  </a:cubicBezTo>
                  <a:cubicBezTo>
                    <a:pt x="11474" y="4111"/>
                    <a:pt x="11504" y="4155"/>
                    <a:pt x="11531" y="4202"/>
                  </a:cubicBezTo>
                  <a:cubicBezTo>
                    <a:pt x="11548" y="4230"/>
                    <a:pt x="11565" y="4261"/>
                    <a:pt x="11584" y="4295"/>
                  </a:cubicBezTo>
                  <a:cubicBezTo>
                    <a:pt x="11800" y="4701"/>
                    <a:pt x="11264" y="5921"/>
                    <a:pt x="11264" y="5921"/>
                  </a:cubicBezTo>
                  <a:close/>
                </a:path>
              </a:pathLst>
            </a:custGeom>
            <a:solidFill>
              <a:srgbClr val="FFFFFF">
                <a:alpha val="5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" name="Google Shape;666;p46">
              <a:extLst>
                <a:ext uri="{FF2B5EF4-FFF2-40B4-BE49-F238E27FC236}">
                  <a16:creationId xmlns:a16="http://schemas.microsoft.com/office/drawing/2014/main" id="{D8B89A64-6E77-49CB-B68A-27E203773D69}"/>
                </a:ext>
              </a:extLst>
            </p:cNvPr>
            <p:cNvGrpSpPr/>
            <p:nvPr/>
          </p:nvGrpSpPr>
          <p:grpSpPr>
            <a:xfrm>
              <a:off x="11182116" y="1097291"/>
              <a:ext cx="862277" cy="631789"/>
              <a:chOff x="11182116" y="1097291"/>
              <a:chExt cx="862277" cy="631789"/>
            </a:xfrm>
          </p:grpSpPr>
          <p:sp>
            <p:nvSpPr>
              <p:cNvPr id="105" name="Google Shape;667;p46">
                <a:extLst>
                  <a:ext uri="{FF2B5EF4-FFF2-40B4-BE49-F238E27FC236}">
                    <a16:creationId xmlns:a16="http://schemas.microsoft.com/office/drawing/2014/main" id="{C4DB67FB-1002-4898-8BE2-93556D952880}"/>
                  </a:ext>
                </a:extLst>
              </p:cNvPr>
              <p:cNvSpPr/>
              <p:nvPr/>
            </p:nvSpPr>
            <p:spPr>
              <a:xfrm>
                <a:off x="11182116" y="1097291"/>
                <a:ext cx="835391" cy="631789"/>
              </a:xfrm>
              <a:custGeom>
                <a:avLst/>
                <a:gdLst/>
                <a:ahLst/>
                <a:cxnLst/>
                <a:rect l="l" t="t" r="r" b="b"/>
                <a:pathLst>
                  <a:path w="10869" h="8220" extrusionOk="0">
                    <a:moveTo>
                      <a:pt x="4280" y="265"/>
                    </a:moveTo>
                    <a:cubicBezTo>
                      <a:pt x="4376" y="265"/>
                      <a:pt x="4484" y="284"/>
                      <a:pt x="4603" y="329"/>
                    </a:cubicBezTo>
                    <a:cubicBezTo>
                      <a:pt x="4506" y="353"/>
                      <a:pt x="4412" y="387"/>
                      <a:pt x="4321" y="429"/>
                    </a:cubicBezTo>
                    <a:cubicBezTo>
                      <a:pt x="4162" y="502"/>
                      <a:pt x="3981" y="516"/>
                      <a:pt x="3806" y="530"/>
                    </a:cubicBezTo>
                    <a:cubicBezTo>
                      <a:pt x="3776" y="531"/>
                      <a:pt x="3746" y="534"/>
                      <a:pt x="3718" y="535"/>
                    </a:cubicBezTo>
                    <a:cubicBezTo>
                      <a:pt x="3812" y="425"/>
                      <a:pt x="3997" y="265"/>
                      <a:pt x="4280" y="265"/>
                    </a:cubicBezTo>
                    <a:close/>
                    <a:moveTo>
                      <a:pt x="5675" y="5440"/>
                    </a:moveTo>
                    <a:cubicBezTo>
                      <a:pt x="5794" y="5440"/>
                      <a:pt x="6325" y="5480"/>
                      <a:pt x="6556" y="6089"/>
                    </a:cubicBezTo>
                    <a:lnTo>
                      <a:pt x="6556" y="6089"/>
                    </a:lnTo>
                    <a:cubicBezTo>
                      <a:pt x="6507" y="6086"/>
                      <a:pt x="6455" y="6085"/>
                      <a:pt x="6403" y="6085"/>
                    </a:cubicBezTo>
                    <a:cubicBezTo>
                      <a:pt x="6257" y="6085"/>
                      <a:pt x="6104" y="6098"/>
                      <a:pt x="5960" y="6135"/>
                    </a:cubicBezTo>
                    <a:cubicBezTo>
                      <a:pt x="5898" y="6073"/>
                      <a:pt x="5653" y="5806"/>
                      <a:pt x="5663" y="5504"/>
                    </a:cubicBezTo>
                    <a:cubicBezTo>
                      <a:pt x="5663" y="5482"/>
                      <a:pt x="5665" y="5461"/>
                      <a:pt x="5670" y="5440"/>
                    </a:cubicBezTo>
                    <a:cubicBezTo>
                      <a:pt x="5672" y="5440"/>
                      <a:pt x="5673" y="5440"/>
                      <a:pt x="5675" y="5440"/>
                    </a:cubicBezTo>
                    <a:close/>
                    <a:moveTo>
                      <a:pt x="6818" y="1914"/>
                    </a:moveTo>
                    <a:cubicBezTo>
                      <a:pt x="6857" y="1914"/>
                      <a:pt x="6896" y="1918"/>
                      <a:pt x="6935" y="1925"/>
                    </a:cubicBezTo>
                    <a:cubicBezTo>
                      <a:pt x="7436" y="2021"/>
                      <a:pt x="7751" y="2699"/>
                      <a:pt x="7753" y="2705"/>
                    </a:cubicBezTo>
                    <a:cubicBezTo>
                      <a:pt x="7757" y="2714"/>
                      <a:pt x="7765" y="2722"/>
                      <a:pt x="7775" y="2726"/>
                    </a:cubicBezTo>
                    <a:cubicBezTo>
                      <a:pt x="7779" y="2727"/>
                      <a:pt x="7783" y="2728"/>
                      <a:pt x="7787" y="2728"/>
                    </a:cubicBezTo>
                    <a:cubicBezTo>
                      <a:pt x="7793" y="2728"/>
                      <a:pt x="7800" y="2726"/>
                      <a:pt x="7806" y="2722"/>
                    </a:cubicBezTo>
                    <a:cubicBezTo>
                      <a:pt x="7821" y="2712"/>
                      <a:pt x="7833" y="2700"/>
                      <a:pt x="7845" y="2685"/>
                    </a:cubicBezTo>
                    <a:cubicBezTo>
                      <a:pt x="7904" y="2619"/>
                      <a:pt x="8028" y="2482"/>
                      <a:pt x="8260" y="2482"/>
                    </a:cubicBezTo>
                    <a:cubicBezTo>
                      <a:pt x="8305" y="2482"/>
                      <a:pt x="8355" y="2487"/>
                      <a:pt x="8408" y="2499"/>
                    </a:cubicBezTo>
                    <a:cubicBezTo>
                      <a:pt x="8643" y="2549"/>
                      <a:pt x="9175" y="2747"/>
                      <a:pt x="9032" y="3452"/>
                    </a:cubicBezTo>
                    <a:cubicBezTo>
                      <a:pt x="8985" y="3691"/>
                      <a:pt x="8879" y="3890"/>
                      <a:pt x="8770" y="4100"/>
                    </a:cubicBezTo>
                    <a:cubicBezTo>
                      <a:pt x="8663" y="4301"/>
                      <a:pt x="8556" y="4508"/>
                      <a:pt x="8500" y="4755"/>
                    </a:cubicBezTo>
                    <a:cubicBezTo>
                      <a:pt x="8391" y="4735"/>
                      <a:pt x="8062" y="4678"/>
                      <a:pt x="7660" y="4678"/>
                    </a:cubicBezTo>
                    <a:cubicBezTo>
                      <a:pt x="7053" y="4678"/>
                      <a:pt x="6282" y="4807"/>
                      <a:pt x="5860" y="5385"/>
                    </a:cubicBezTo>
                    <a:lnTo>
                      <a:pt x="5860" y="5385"/>
                    </a:lnTo>
                    <a:cubicBezTo>
                      <a:pt x="5802" y="5372"/>
                      <a:pt x="5745" y="5366"/>
                      <a:pt x="5687" y="5364"/>
                    </a:cubicBezTo>
                    <a:cubicBezTo>
                      <a:pt x="5724" y="5249"/>
                      <a:pt x="5803" y="5141"/>
                      <a:pt x="5922" y="5045"/>
                    </a:cubicBezTo>
                    <a:cubicBezTo>
                      <a:pt x="6466" y="4603"/>
                      <a:pt x="6568" y="4329"/>
                      <a:pt x="6588" y="4247"/>
                    </a:cubicBezTo>
                    <a:cubicBezTo>
                      <a:pt x="6703" y="4211"/>
                      <a:pt x="6818" y="4186"/>
                      <a:pt x="6939" y="4186"/>
                    </a:cubicBezTo>
                    <a:cubicBezTo>
                      <a:pt x="7002" y="4186"/>
                      <a:pt x="7067" y="4193"/>
                      <a:pt x="7133" y="4208"/>
                    </a:cubicBezTo>
                    <a:cubicBezTo>
                      <a:pt x="7202" y="4225"/>
                      <a:pt x="7262" y="4231"/>
                      <a:pt x="7316" y="4231"/>
                    </a:cubicBezTo>
                    <a:cubicBezTo>
                      <a:pt x="7484" y="4231"/>
                      <a:pt x="7586" y="4165"/>
                      <a:pt x="7671" y="4109"/>
                    </a:cubicBezTo>
                    <a:cubicBezTo>
                      <a:pt x="7742" y="4061"/>
                      <a:pt x="7800" y="4022"/>
                      <a:pt x="7882" y="4022"/>
                    </a:cubicBezTo>
                    <a:cubicBezTo>
                      <a:pt x="7903" y="4022"/>
                      <a:pt x="7926" y="4024"/>
                      <a:pt x="7951" y="4030"/>
                    </a:cubicBezTo>
                    <a:lnTo>
                      <a:pt x="7985" y="4037"/>
                    </a:lnTo>
                    <a:cubicBezTo>
                      <a:pt x="8088" y="4060"/>
                      <a:pt x="8188" y="4083"/>
                      <a:pt x="8285" y="4083"/>
                    </a:cubicBezTo>
                    <a:cubicBezTo>
                      <a:pt x="8463" y="4083"/>
                      <a:pt x="8628" y="4005"/>
                      <a:pt x="8762" y="3705"/>
                    </a:cubicBezTo>
                    <a:cubicBezTo>
                      <a:pt x="8771" y="3685"/>
                      <a:pt x="8762" y="3663"/>
                      <a:pt x="8743" y="3654"/>
                    </a:cubicBezTo>
                    <a:cubicBezTo>
                      <a:pt x="8739" y="3652"/>
                      <a:pt x="8734" y="3651"/>
                      <a:pt x="8729" y="3651"/>
                    </a:cubicBezTo>
                    <a:cubicBezTo>
                      <a:pt x="8715" y="3651"/>
                      <a:pt x="8700" y="3659"/>
                      <a:pt x="8694" y="3673"/>
                    </a:cubicBezTo>
                    <a:cubicBezTo>
                      <a:pt x="8575" y="3936"/>
                      <a:pt x="8444" y="4009"/>
                      <a:pt x="8287" y="4009"/>
                    </a:cubicBezTo>
                    <a:cubicBezTo>
                      <a:pt x="8200" y="4009"/>
                      <a:pt x="8106" y="3987"/>
                      <a:pt x="8002" y="3963"/>
                    </a:cubicBezTo>
                    <a:lnTo>
                      <a:pt x="7968" y="3958"/>
                    </a:lnTo>
                    <a:cubicBezTo>
                      <a:pt x="7937" y="3951"/>
                      <a:pt x="7909" y="3948"/>
                      <a:pt x="7882" y="3948"/>
                    </a:cubicBezTo>
                    <a:cubicBezTo>
                      <a:pt x="7776" y="3948"/>
                      <a:pt x="7702" y="3997"/>
                      <a:pt x="7629" y="4045"/>
                    </a:cubicBezTo>
                    <a:cubicBezTo>
                      <a:pt x="7545" y="4100"/>
                      <a:pt x="7460" y="4156"/>
                      <a:pt x="7317" y="4156"/>
                    </a:cubicBezTo>
                    <a:cubicBezTo>
                      <a:pt x="7268" y="4156"/>
                      <a:pt x="7213" y="4150"/>
                      <a:pt x="7149" y="4135"/>
                    </a:cubicBezTo>
                    <a:cubicBezTo>
                      <a:pt x="7078" y="4118"/>
                      <a:pt x="7008" y="4110"/>
                      <a:pt x="6940" y="4110"/>
                    </a:cubicBezTo>
                    <a:cubicBezTo>
                      <a:pt x="6735" y="4110"/>
                      <a:pt x="6545" y="4178"/>
                      <a:pt x="6361" y="4244"/>
                    </a:cubicBezTo>
                    <a:cubicBezTo>
                      <a:pt x="6184" y="4306"/>
                      <a:pt x="6015" y="4366"/>
                      <a:pt x="5833" y="4368"/>
                    </a:cubicBezTo>
                    <a:cubicBezTo>
                      <a:pt x="5828" y="4368"/>
                      <a:pt x="5822" y="4368"/>
                      <a:pt x="5816" y="4368"/>
                    </a:cubicBezTo>
                    <a:cubicBezTo>
                      <a:pt x="5494" y="4368"/>
                      <a:pt x="5450" y="4272"/>
                      <a:pt x="5433" y="4231"/>
                    </a:cubicBezTo>
                    <a:cubicBezTo>
                      <a:pt x="5432" y="4229"/>
                      <a:pt x="5432" y="4228"/>
                      <a:pt x="5431" y="4227"/>
                    </a:cubicBezTo>
                    <a:cubicBezTo>
                      <a:pt x="5448" y="4205"/>
                      <a:pt x="5467" y="4186"/>
                      <a:pt x="5491" y="4170"/>
                    </a:cubicBezTo>
                    <a:cubicBezTo>
                      <a:pt x="5527" y="4148"/>
                      <a:pt x="5568" y="4136"/>
                      <a:pt x="5610" y="4136"/>
                    </a:cubicBezTo>
                    <a:cubicBezTo>
                      <a:pt x="5633" y="4136"/>
                      <a:pt x="5656" y="4140"/>
                      <a:pt x="5679" y="4147"/>
                    </a:cubicBezTo>
                    <a:cubicBezTo>
                      <a:pt x="5683" y="4149"/>
                      <a:pt x="5687" y="4149"/>
                      <a:pt x="5691" y="4149"/>
                    </a:cubicBezTo>
                    <a:cubicBezTo>
                      <a:pt x="5706" y="4149"/>
                      <a:pt x="5720" y="4140"/>
                      <a:pt x="5726" y="4125"/>
                    </a:cubicBezTo>
                    <a:cubicBezTo>
                      <a:pt x="5734" y="4105"/>
                      <a:pt x="5724" y="4084"/>
                      <a:pt x="5705" y="4076"/>
                    </a:cubicBezTo>
                    <a:cubicBezTo>
                      <a:pt x="5674" y="4066"/>
                      <a:pt x="5643" y="4061"/>
                      <a:pt x="5611" y="4061"/>
                    </a:cubicBezTo>
                    <a:cubicBezTo>
                      <a:pt x="5555" y="4061"/>
                      <a:pt x="5499" y="4077"/>
                      <a:pt x="5450" y="4107"/>
                    </a:cubicBezTo>
                    <a:cubicBezTo>
                      <a:pt x="5417" y="4128"/>
                      <a:pt x="5389" y="4155"/>
                      <a:pt x="5366" y="4187"/>
                    </a:cubicBezTo>
                    <a:cubicBezTo>
                      <a:pt x="5359" y="4188"/>
                      <a:pt x="5352" y="4193"/>
                      <a:pt x="5348" y="4199"/>
                    </a:cubicBezTo>
                    <a:cubicBezTo>
                      <a:pt x="5344" y="4205"/>
                      <a:pt x="5343" y="4212"/>
                      <a:pt x="5343" y="4219"/>
                    </a:cubicBezTo>
                    <a:cubicBezTo>
                      <a:pt x="5287" y="4309"/>
                      <a:pt x="5254" y="4434"/>
                      <a:pt x="5241" y="4598"/>
                    </a:cubicBezTo>
                    <a:cubicBezTo>
                      <a:pt x="5240" y="4618"/>
                      <a:pt x="5256" y="4636"/>
                      <a:pt x="5276" y="4637"/>
                    </a:cubicBezTo>
                    <a:lnTo>
                      <a:pt x="5279" y="4637"/>
                    </a:lnTo>
                    <a:cubicBezTo>
                      <a:pt x="5298" y="4637"/>
                      <a:pt x="5315" y="4621"/>
                      <a:pt x="5316" y="4602"/>
                    </a:cubicBezTo>
                    <a:cubicBezTo>
                      <a:pt x="5326" y="4478"/>
                      <a:pt x="5349" y="4377"/>
                      <a:pt x="5385" y="4300"/>
                    </a:cubicBezTo>
                    <a:cubicBezTo>
                      <a:pt x="5435" y="4376"/>
                      <a:pt x="5537" y="4442"/>
                      <a:pt x="5811" y="4442"/>
                    </a:cubicBezTo>
                    <a:lnTo>
                      <a:pt x="5834" y="4442"/>
                    </a:lnTo>
                    <a:cubicBezTo>
                      <a:pt x="6027" y="4440"/>
                      <a:pt x="6211" y="4376"/>
                      <a:pt x="6387" y="4313"/>
                    </a:cubicBezTo>
                    <a:cubicBezTo>
                      <a:pt x="6424" y="4299"/>
                      <a:pt x="6461" y="4287"/>
                      <a:pt x="6499" y="4273"/>
                    </a:cubicBezTo>
                    <a:lnTo>
                      <a:pt x="6499" y="4273"/>
                    </a:lnTo>
                    <a:cubicBezTo>
                      <a:pt x="6458" y="4379"/>
                      <a:pt x="6325" y="4621"/>
                      <a:pt x="5874" y="4986"/>
                    </a:cubicBezTo>
                    <a:cubicBezTo>
                      <a:pt x="5723" y="5106"/>
                      <a:pt x="5634" y="5243"/>
                      <a:pt x="5602" y="5395"/>
                    </a:cubicBezTo>
                    <a:cubicBezTo>
                      <a:pt x="5601" y="5396"/>
                      <a:pt x="5600" y="5396"/>
                      <a:pt x="5600" y="5397"/>
                    </a:cubicBezTo>
                    <a:lnTo>
                      <a:pt x="5600" y="5401"/>
                    </a:lnTo>
                    <a:cubicBezTo>
                      <a:pt x="5593" y="5434"/>
                      <a:pt x="5588" y="5468"/>
                      <a:pt x="5587" y="5501"/>
                    </a:cubicBezTo>
                    <a:cubicBezTo>
                      <a:pt x="5577" y="5800"/>
                      <a:pt x="5786" y="6058"/>
                      <a:pt x="5879" y="6159"/>
                    </a:cubicBezTo>
                    <a:cubicBezTo>
                      <a:pt x="5785" y="6189"/>
                      <a:pt x="5696" y="6236"/>
                      <a:pt x="5619" y="6298"/>
                    </a:cubicBezTo>
                    <a:cubicBezTo>
                      <a:pt x="5583" y="6328"/>
                      <a:pt x="5550" y="6363"/>
                      <a:pt x="5523" y="6400"/>
                    </a:cubicBezTo>
                    <a:cubicBezTo>
                      <a:pt x="5264" y="6385"/>
                      <a:pt x="5061" y="6326"/>
                      <a:pt x="4917" y="6223"/>
                    </a:cubicBezTo>
                    <a:cubicBezTo>
                      <a:pt x="4913" y="6214"/>
                      <a:pt x="4907" y="6206"/>
                      <a:pt x="4897" y="6202"/>
                    </a:cubicBezTo>
                    <a:cubicBezTo>
                      <a:pt x="4894" y="6202"/>
                      <a:pt x="4892" y="6200"/>
                      <a:pt x="4888" y="6200"/>
                    </a:cubicBezTo>
                    <a:cubicBezTo>
                      <a:pt x="4858" y="6176"/>
                      <a:pt x="4828" y="6148"/>
                      <a:pt x="4803" y="6118"/>
                    </a:cubicBezTo>
                    <a:cubicBezTo>
                      <a:pt x="4709" y="6002"/>
                      <a:pt x="4664" y="5853"/>
                      <a:pt x="4679" y="5705"/>
                    </a:cubicBezTo>
                    <a:cubicBezTo>
                      <a:pt x="4677" y="5705"/>
                      <a:pt x="4677" y="5704"/>
                      <a:pt x="4679" y="5704"/>
                    </a:cubicBezTo>
                    <a:cubicBezTo>
                      <a:pt x="4679" y="5697"/>
                      <a:pt x="4676" y="5690"/>
                      <a:pt x="4674" y="5683"/>
                    </a:cubicBezTo>
                    <a:cubicBezTo>
                      <a:pt x="4674" y="5682"/>
                      <a:pt x="4674" y="5681"/>
                      <a:pt x="4673" y="5681"/>
                    </a:cubicBezTo>
                    <a:cubicBezTo>
                      <a:pt x="4669" y="5674"/>
                      <a:pt x="4665" y="5670"/>
                      <a:pt x="4659" y="5666"/>
                    </a:cubicBezTo>
                    <a:cubicBezTo>
                      <a:pt x="4659" y="5666"/>
                      <a:pt x="4659" y="5665"/>
                      <a:pt x="4657" y="5665"/>
                    </a:cubicBezTo>
                    <a:cubicBezTo>
                      <a:pt x="4534" y="5605"/>
                      <a:pt x="4461" y="5523"/>
                      <a:pt x="4437" y="5426"/>
                    </a:cubicBezTo>
                    <a:cubicBezTo>
                      <a:pt x="4393" y="5236"/>
                      <a:pt x="4542" y="5038"/>
                      <a:pt x="4542" y="5035"/>
                    </a:cubicBezTo>
                    <a:cubicBezTo>
                      <a:pt x="4567" y="5008"/>
                      <a:pt x="4541" y="4974"/>
                      <a:pt x="4514" y="4974"/>
                    </a:cubicBezTo>
                    <a:cubicBezTo>
                      <a:pt x="4503" y="4974"/>
                      <a:pt x="4493" y="4979"/>
                      <a:pt x="4485" y="4991"/>
                    </a:cubicBezTo>
                    <a:cubicBezTo>
                      <a:pt x="4477" y="5000"/>
                      <a:pt x="4312" y="5219"/>
                      <a:pt x="4363" y="5442"/>
                    </a:cubicBezTo>
                    <a:cubicBezTo>
                      <a:pt x="4390" y="5555"/>
                      <a:pt x="4468" y="5647"/>
                      <a:pt x="4595" y="5716"/>
                    </a:cubicBezTo>
                    <a:cubicBezTo>
                      <a:pt x="4510" y="5940"/>
                      <a:pt x="4005" y="6058"/>
                      <a:pt x="3553" y="6058"/>
                    </a:cubicBezTo>
                    <a:cubicBezTo>
                      <a:pt x="3174" y="6058"/>
                      <a:pt x="3042" y="5673"/>
                      <a:pt x="3042" y="5343"/>
                    </a:cubicBezTo>
                    <a:cubicBezTo>
                      <a:pt x="3042" y="5063"/>
                      <a:pt x="3228" y="4993"/>
                      <a:pt x="3237" y="4990"/>
                    </a:cubicBezTo>
                    <a:cubicBezTo>
                      <a:pt x="3256" y="4982"/>
                      <a:pt x="3265" y="4961"/>
                      <a:pt x="3258" y="4941"/>
                    </a:cubicBezTo>
                    <a:cubicBezTo>
                      <a:pt x="3253" y="4926"/>
                      <a:pt x="3238" y="4916"/>
                      <a:pt x="3223" y="4916"/>
                    </a:cubicBezTo>
                    <a:cubicBezTo>
                      <a:pt x="3219" y="4916"/>
                      <a:pt x="3215" y="4917"/>
                      <a:pt x="3211" y="4919"/>
                    </a:cubicBezTo>
                    <a:cubicBezTo>
                      <a:pt x="3202" y="4922"/>
                      <a:pt x="2967" y="5007"/>
                      <a:pt x="2967" y="5343"/>
                    </a:cubicBezTo>
                    <a:cubicBezTo>
                      <a:pt x="2967" y="5708"/>
                      <a:pt x="3119" y="6134"/>
                      <a:pt x="3553" y="6134"/>
                    </a:cubicBezTo>
                    <a:cubicBezTo>
                      <a:pt x="3856" y="6134"/>
                      <a:pt x="4403" y="6069"/>
                      <a:pt x="4605" y="5841"/>
                    </a:cubicBezTo>
                    <a:cubicBezTo>
                      <a:pt x="4620" y="5959"/>
                      <a:pt x="4668" y="6071"/>
                      <a:pt x="4743" y="6164"/>
                    </a:cubicBezTo>
                    <a:cubicBezTo>
                      <a:pt x="4770" y="6196"/>
                      <a:pt x="4800" y="6225"/>
                      <a:pt x="4833" y="6252"/>
                    </a:cubicBezTo>
                    <a:cubicBezTo>
                      <a:pt x="4715" y="6508"/>
                      <a:pt x="4550" y="6668"/>
                      <a:pt x="4338" y="6728"/>
                    </a:cubicBezTo>
                    <a:cubicBezTo>
                      <a:pt x="4272" y="6747"/>
                      <a:pt x="4202" y="6755"/>
                      <a:pt x="4132" y="6755"/>
                    </a:cubicBezTo>
                    <a:cubicBezTo>
                      <a:pt x="3664" y="6755"/>
                      <a:pt x="3135" y="6384"/>
                      <a:pt x="2892" y="6212"/>
                    </a:cubicBezTo>
                    <a:lnTo>
                      <a:pt x="2881" y="6205"/>
                    </a:lnTo>
                    <a:cubicBezTo>
                      <a:pt x="2533" y="5961"/>
                      <a:pt x="2508" y="5287"/>
                      <a:pt x="2506" y="5176"/>
                    </a:cubicBezTo>
                    <a:cubicBezTo>
                      <a:pt x="2606" y="5090"/>
                      <a:pt x="2699" y="4996"/>
                      <a:pt x="2784" y="4896"/>
                    </a:cubicBezTo>
                    <a:lnTo>
                      <a:pt x="2784" y="4895"/>
                    </a:lnTo>
                    <a:cubicBezTo>
                      <a:pt x="2822" y="4852"/>
                      <a:pt x="2853" y="4811"/>
                      <a:pt x="2883" y="4776"/>
                    </a:cubicBezTo>
                    <a:cubicBezTo>
                      <a:pt x="3002" y="4627"/>
                      <a:pt x="3060" y="4552"/>
                      <a:pt x="3233" y="4548"/>
                    </a:cubicBezTo>
                    <a:lnTo>
                      <a:pt x="3293" y="4547"/>
                    </a:lnTo>
                    <a:cubicBezTo>
                      <a:pt x="3587" y="4539"/>
                      <a:pt x="3686" y="4537"/>
                      <a:pt x="3847" y="4283"/>
                    </a:cubicBezTo>
                    <a:cubicBezTo>
                      <a:pt x="3894" y="4209"/>
                      <a:pt x="3940" y="4197"/>
                      <a:pt x="4002" y="4197"/>
                    </a:cubicBezTo>
                    <a:cubicBezTo>
                      <a:pt x="4016" y="4197"/>
                      <a:pt x="4030" y="4198"/>
                      <a:pt x="4046" y="4198"/>
                    </a:cubicBezTo>
                    <a:cubicBezTo>
                      <a:pt x="4062" y="4199"/>
                      <a:pt x="4079" y="4199"/>
                      <a:pt x="4096" y="4199"/>
                    </a:cubicBezTo>
                    <a:cubicBezTo>
                      <a:pt x="4209" y="4199"/>
                      <a:pt x="4345" y="4173"/>
                      <a:pt x="4506" y="3940"/>
                    </a:cubicBezTo>
                    <a:cubicBezTo>
                      <a:pt x="4726" y="3622"/>
                      <a:pt x="4916" y="3525"/>
                      <a:pt x="5091" y="3525"/>
                    </a:cubicBezTo>
                    <a:cubicBezTo>
                      <a:pt x="5231" y="3525"/>
                      <a:pt x="5362" y="3587"/>
                      <a:pt x="5491" y="3648"/>
                    </a:cubicBezTo>
                    <a:cubicBezTo>
                      <a:pt x="5593" y="3696"/>
                      <a:pt x="5690" y="3743"/>
                      <a:pt x="5787" y="3751"/>
                    </a:cubicBezTo>
                    <a:cubicBezTo>
                      <a:pt x="5803" y="3753"/>
                      <a:pt x="5819" y="3754"/>
                      <a:pt x="5834" y="3754"/>
                    </a:cubicBezTo>
                    <a:cubicBezTo>
                      <a:pt x="5917" y="3754"/>
                      <a:pt x="5986" y="3728"/>
                      <a:pt x="6041" y="3676"/>
                    </a:cubicBezTo>
                    <a:cubicBezTo>
                      <a:pt x="6126" y="3597"/>
                      <a:pt x="6151" y="3477"/>
                      <a:pt x="6158" y="3404"/>
                    </a:cubicBezTo>
                    <a:cubicBezTo>
                      <a:pt x="6276" y="3468"/>
                      <a:pt x="6396" y="3490"/>
                      <a:pt x="6516" y="3490"/>
                    </a:cubicBezTo>
                    <a:cubicBezTo>
                      <a:pt x="6641" y="3490"/>
                      <a:pt x="6765" y="3466"/>
                      <a:pt x="6882" y="3444"/>
                    </a:cubicBezTo>
                    <a:cubicBezTo>
                      <a:pt x="6993" y="3422"/>
                      <a:pt x="7097" y="3401"/>
                      <a:pt x="7193" y="3401"/>
                    </a:cubicBezTo>
                    <a:cubicBezTo>
                      <a:pt x="7285" y="3401"/>
                      <a:pt x="7369" y="3420"/>
                      <a:pt x="7444" y="3476"/>
                    </a:cubicBezTo>
                    <a:cubicBezTo>
                      <a:pt x="7600" y="3590"/>
                      <a:pt x="7806" y="3652"/>
                      <a:pt x="7997" y="3652"/>
                    </a:cubicBezTo>
                    <a:cubicBezTo>
                      <a:pt x="8087" y="3652"/>
                      <a:pt x="8174" y="3639"/>
                      <a:pt x="8251" y="3609"/>
                    </a:cubicBezTo>
                    <a:cubicBezTo>
                      <a:pt x="8391" y="3555"/>
                      <a:pt x="8482" y="3457"/>
                      <a:pt x="8511" y="3327"/>
                    </a:cubicBezTo>
                    <a:cubicBezTo>
                      <a:pt x="8515" y="3307"/>
                      <a:pt x="8501" y="3286"/>
                      <a:pt x="8481" y="3282"/>
                    </a:cubicBezTo>
                    <a:cubicBezTo>
                      <a:pt x="8478" y="3281"/>
                      <a:pt x="8476" y="3281"/>
                      <a:pt x="8473" y="3281"/>
                    </a:cubicBezTo>
                    <a:cubicBezTo>
                      <a:pt x="8456" y="3281"/>
                      <a:pt x="8440" y="3293"/>
                      <a:pt x="8437" y="3311"/>
                    </a:cubicBezTo>
                    <a:cubicBezTo>
                      <a:pt x="8408" y="3443"/>
                      <a:pt x="8305" y="3509"/>
                      <a:pt x="8224" y="3538"/>
                    </a:cubicBezTo>
                    <a:cubicBezTo>
                      <a:pt x="8155" y="3564"/>
                      <a:pt x="8076" y="3577"/>
                      <a:pt x="7994" y="3577"/>
                    </a:cubicBezTo>
                    <a:cubicBezTo>
                      <a:pt x="7820" y="3577"/>
                      <a:pt x="7632" y="3520"/>
                      <a:pt x="7490" y="3416"/>
                    </a:cubicBezTo>
                    <a:cubicBezTo>
                      <a:pt x="7398" y="3348"/>
                      <a:pt x="7297" y="3326"/>
                      <a:pt x="7191" y="3326"/>
                    </a:cubicBezTo>
                    <a:cubicBezTo>
                      <a:pt x="7087" y="3326"/>
                      <a:pt x="6978" y="3347"/>
                      <a:pt x="6866" y="3369"/>
                    </a:cubicBezTo>
                    <a:cubicBezTo>
                      <a:pt x="6749" y="3392"/>
                      <a:pt x="6630" y="3415"/>
                      <a:pt x="6512" y="3415"/>
                    </a:cubicBezTo>
                    <a:cubicBezTo>
                      <a:pt x="6396" y="3415"/>
                      <a:pt x="6281" y="3392"/>
                      <a:pt x="6170" y="3325"/>
                    </a:cubicBezTo>
                    <a:cubicBezTo>
                      <a:pt x="5766" y="3079"/>
                      <a:pt x="6145" y="2297"/>
                      <a:pt x="6182" y="2224"/>
                    </a:cubicBezTo>
                    <a:cubicBezTo>
                      <a:pt x="6396" y="2018"/>
                      <a:pt x="6610" y="1914"/>
                      <a:pt x="6818" y="1914"/>
                    </a:cubicBezTo>
                    <a:close/>
                    <a:moveTo>
                      <a:pt x="6391" y="6161"/>
                    </a:moveTo>
                    <a:cubicBezTo>
                      <a:pt x="6590" y="6161"/>
                      <a:pt x="6776" y="6186"/>
                      <a:pt x="6893" y="6206"/>
                    </a:cubicBezTo>
                    <a:cubicBezTo>
                      <a:pt x="6826" y="6242"/>
                      <a:pt x="6765" y="6287"/>
                      <a:pt x="6710" y="6340"/>
                    </a:cubicBezTo>
                    <a:cubicBezTo>
                      <a:pt x="6613" y="6432"/>
                      <a:pt x="6508" y="6517"/>
                      <a:pt x="6398" y="6594"/>
                    </a:cubicBezTo>
                    <a:cubicBezTo>
                      <a:pt x="6382" y="6603"/>
                      <a:pt x="6368" y="6613"/>
                      <a:pt x="6352" y="6624"/>
                    </a:cubicBezTo>
                    <a:cubicBezTo>
                      <a:pt x="6336" y="6633"/>
                      <a:pt x="6319" y="6644"/>
                      <a:pt x="6302" y="6653"/>
                    </a:cubicBezTo>
                    <a:cubicBezTo>
                      <a:pt x="6280" y="6668"/>
                      <a:pt x="6256" y="6679"/>
                      <a:pt x="6234" y="6692"/>
                    </a:cubicBezTo>
                    <a:cubicBezTo>
                      <a:pt x="6207" y="6705"/>
                      <a:pt x="6180" y="6718"/>
                      <a:pt x="6153" y="6729"/>
                    </a:cubicBezTo>
                    <a:cubicBezTo>
                      <a:pt x="5966" y="6813"/>
                      <a:pt x="5769" y="6850"/>
                      <a:pt x="5528" y="6856"/>
                    </a:cubicBezTo>
                    <a:cubicBezTo>
                      <a:pt x="5506" y="6857"/>
                      <a:pt x="5485" y="6858"/>
                      <a:pt x="5465" y="6860"/>
                    </a:cubicBezTo>
                    <a:lnTo>
                      <a:pt x="5465" y="6852"/>
                    </a:lnTo>
                    <a:cubicBezTo>
                      <a:pt x="5464" y="6703"/>
                      <a:pt x="5495" y="6577"/>
                      <a:pt x="5562" y="6477"/>
                    </a:cubicBezTo>
                    <a:cubicBezTo>
                      <a:pt x="5577" y="6472"/>
                      <a:pt x="5587" y="6458"/>
                      <a:pt x="5588" y="6443"/>
                    </a:cubicBezTo>
                    <a:cubicBezTo>
                      <a:pt x="5588" y="6442"/>
                      <a:pt x="5587" y="6441"/>
                      <a:pt x="5587" y="6440"/>
                    </a:cubicBezTo>
                    <a:cubicBezTo>
                      <a:pt x="5611" y="6410"/>
                      <a:pt x="5638" y="6382"/>
                      <a:pt x="5668" y="6357"/>
                    </a:cubicBezTo>
                    <a:cubicBezTo>
                      <a:pt x="5851" y="6204"/>
                      <a:pt x="6132" y="6161"/>
                      <a:pt x="6391" y="6161"/>
                    </a:cubicBezTo>
                    <a:close/>
                    <a:moveTo>
                      <a:pt x="5074" y="1"/>
                    </a:moveTo>
                    <a:cubicBezTo>
                      <a:pt x="5063" y="5"/>
                      <a:pt x="5051" y="11"/>
                      <a:pt x="5039" y="16"/>
                    </a:cubicBezTo>
                    <a:cubicBezTo>
                      <a:pt x="5022" y="24"/>
                      <a:pt x="5005" y="30"/>
                      <a:pt x="4988" y="36"/>
                    </a:cubicBezTo>
                    <a:cubicBezTo>
                      <a:pt x="4988" y="36"/>
                      <a:pt x="4989" y="36"/>
                      <a:pt x="4989" y="37"/>
                    </a:cubicBezTo>
                    <a:cubicBezTo>
                      <a:pt x="5048" y="70"/>
                      <a:pt x="5103" y="112"/>
                      <a:pt x="5115" y="152"/>
                    </a:cubicBezTo>
                    <a:cubicBezTo>
                      <a:pt x="5122" y="169"/>
                      <a:pt x="5120" y="189"/>
                      <a:pt x="5108" y="204"/>
                    </a:cubicBezTo>
                    <a:cubicBezTo>
                      <a:pt x="5073" y="260"/>
                      <a:pt x="5018" y="266"/>
                      <a:pt x="4896" y="279"/>
                    </a:cubicBezTo>
                    <a:cubicBezTo>
                      <a:pt x="4848" y="283"/>
                      <a:pt x="4792" y="288"/>
                      <a:pt x="4731" y="299"/>
                    </a:cubicBezTo>
                    <a:cubicBezTo>
                      <a:pt x="4564" y="221"/>
                      <a:pt x="4416" y="190"/>
                      <a:pt x="4286" y="190"/>
                    </a:cubicBezTo>
                    <a:cubicBezTo>
                      <a:pt x="3903" y="190"/>
                      <a:pt x="3679" y="455"/>
                      <a:pt x="3613" y="545"/>
                    </a:cubicBezTo>
                    <a:cubicBezTo>
                      <a:pt x="3357" y="577"/>
                      <a:pt x="3144" y="663"/>
                      <a:pt x="3093" y="1019"/>
                    </a:cubicBezTo>
                    <a:cubicBezTo>
                      <a:pt x="2964" y="1029"/>
                      <a:pt x="2837" y="1048"/>
                      <a:pt x="2774" y="1080"/>
                    </a:cubicBezTo>
                    <a:lnTo>
                      <a:pt x="2751" y="1091"/>
                    </a:lnTo>
                    <a:cubicBezTo>
                      <a:pt x="2682" y="1126"/>
                      <a:pt x="2632" y="1155"/>
                      <a:pt x="2580" y="1219"/>
                    </a:cubicBezTo>
                    <a:cubicBezTo>
                      <a:pt x="2515" y="1156"/>
                      <a:pt x="2444" y="1119"/>
                      <a:pt x="2362" y="1117"/>
                    </a:cubicBezTo>
                    <a:cubicBezTo>
                      <a:pt x="2359" y="1117"/>
                      <a:pt x="2357" y="1117"/>
                      <a:pt x="2354" y="1117"/>
                    </a:cubicBezTo>
                    <a:cubicBezTo>
                      <a:pt x="2173" y="1117"/>
                      <a:pt x="1993" y="1261"/>
                      <a:pt x="1830" y="1420"/>
                    </a:cubicBezTo>
                    <a:cubicBezTo>
                      <a:pt x="1723" y="1391"/>
                      <a:pt x="1632" y="1378"/>
                      <a:pt x="1552" y="1378"/>
                    </a:cubicBezTo>
                    <a:cubicBezTo>
                      <a:pt x="1242" y="1378"/>
                      <a:pt x="1111" y="1574"/>
                      <a:pt x="983" y="1766"/>
                    </a:cubicBezTo>
                    <a:cubicBezTo>
                      <a:pt x="890" y="1907"/>
                      <a:pt x="794" y="2053"/>
                      <a:pt x="623" y="2125"/>
                    </a:cubicBezTo>
                    <a:cubicBezTo>
                      <a:pt x="508" y="2172"/>
                      <a:pt x="422" y="2238"/>
                      <a:pt x="367" y="2317"/>
                    </a:cubicBezTo>
                    <a:cubicBezTo>
                      <a:pt x="369" y="2282"/>
                      <a:pt x="372" y="2249"/>
                      <a:pt x="376" y="2219"/>
                    </a:cubicBezTo>
                    <a:lnTo>
                      <a:pt x="376" y="2219"/>
                    </a:lnTo>
                    <a:cubicBezTo>
                      <a:pt x="342" y="2266"/>
                      <a:pt x="312" y="2316"/>
                      <a:pt x="287" y="2368"/>
                    </a:cubicBezTo>
                    <a:cubicBezTo>
                      <a:pt x="286" y="2419"/>
                      <a:pt x="286" y="2473"/>
                      <a:pt x="290" y="2527"/>
                    </a:cubicBezTo>
                    <a:cubicBezTo>
                      <a:pt x="285" y="2620"/>
                      <a:pt x="303" y="2712"/>
                      <a:pt x="343" y="2797"/>
                    </a:cubicBezTo>
                    <a:cubicBezTo>
                      <a:pt x="343" y="2797"/>
                      <a:pt x="345" y="2798"/>
                      <a:pt x="345" y="2800"/>
                    </a:cubicBezTo>
                    <a:cubicBezTo>
                      <a:pt x="425" y="3016"/>
                      <a:pt x="619" y="3153"/>
                      <a:pt x="791" y="3274"/>
                    </a:cubicBezTo>
                    <a:cubicBezTo>
                      <a:pt x="834" y="3304"/>
                      <a:pt x="875" y="3334"/>
                      <a:pt x="911" y="3361"/>
                    </a:cubicBezTo>
                    <a:cubicBezTo>
                      <a:pt x="778" y="3375"/>
                      <a:pt x="543" y="3420"/>
                      <a:pt x="444" y="3575"/>
                    </a:cubicBezTo>
                    <a:cubicBezTo>
                      <a:pt x="383" y="3672"/>
                      <a:pt x="385" y="3792"/>
                      <a:pt x="449" y="3932"/>
                    </a:cubicBezTo>
                    <a:cubicBezTo>
                      <a:pt x="532" y="4110"/>
                      <a:pt x="577" y="4258"/>
                      <a:pt x="617" y="4390"/>
                    </a:cubicBezTo>
                    <a:cubicBezTo>
                      <a:pt x="654" y="4506"/>
                      <a:pt x="684" y="4607"/>
                      <a:pt x="731" y="4692"/>
                    </a:cubicBezTo>
                    <a:cubicBezTo>
                      <a:pt x="624" y="4664"/>
                      <a:pt x="453" y="4624"/>
                      <a:pt x="309" y="4624"/>
                    </a:cubicBezTo>
                    <a:cubicBezTo>
                      <a:pt x="233" y="4624"/>
                      <a:pt x="165" y="4635"/>
                      <a:pt x="118" y="4664"/>
                    </a:cubicBezTo>
                    <a:cubicBezTo>
                      <a:pt x="48" y="4709"/>
                      <a:pt x="0" y="4824"/>
                      <a:pt x="45" y="4954"/>
                    </a:cubicBezTo>
                    <a:cubicBezTo>
                      <a:pt x="86" y="5075"/>
                      <a:pt x="257" y="5322"/>
                      <a:pt x="944" y="5322"/>
                    </a:cubicBezTo>
                    <a:cubicBezTo>
                      <a:pt x="1084" y="5321"/>
                      <a:pt x="1223" y="5313"/>
                      <a:pt x="1363" y="5296"/>
                    </a:cubicBezTo>
                    <a:cubicBezTo>
                      <a:pt x="1383" y="5294"/>
                      <a:pt x="1398" y="5276"/>
                      <a:pt x="1396" y="5256"/>
                    </a:cubicBezTo>
                    <a:cubicBezTo>
                      <a:pt x="1395" y="5237"/>
                      <a:pt x="1379" y="5222"/>
                      <a:pt x="1360" y="5222"/>
                    </a:cubicBezTo>
                    <a:cubicBezTo>
                      <a:pt x="1358" y="5222"/>
                      <a:pt x="1357" y="5222"/>
                      <a:pt x="1355" y="5223"/>
                    </a:cubicBezTo>
                    <a:cubicBezTo>
                      <a:pt x="1201" y="5240"/>
                      <a:pt x="1066" y="5248"/>
                      <a:pt x="947" y="5248"/>
                    </a:cubicBezTo>
                    <a:cubicBezTo>
                      <a:pt x="286" y="5248"/>
                      <a:pt x="145" y="5011"/>
                      <a:pt x="116" y="4928"/>
                    </a:cubicBezTo>
                    <a:cubicBezTo>
                      <a:pt x="83" y="4839"/>
                      <a:pt x="113" y="4756"/>
                      <a:pt x="158" y="4728"/>
                    </a:cubicBezTo>
                    <a:cubicBezTo>
                      <a:pt x="192" y="4707"/>
                      <a:pt x="246" y="4698"/>
                      <a:pt x="308" y="4698"/>
                    </a:cubicBezTo>
                    <a:cubicBezTo>
                      <a:pt x="472" y="4698"/>
                      <a:pt x="696" y="4756"/>
                      <a:pt x="799" y="4789"/>
                    </a:cubicBezTo>
                    <a:cubicBezTo>
                      <a:pt x="852" y="4849"/>
                      <a:pt x="918" y="4896"/>
                      <a:pt x="992" y="4928"/>
                    </a:cubicBezTo>
                    <a:cubicBezTo>
                      <a:pt x="1044" y="4951"/>
                      <a:pt x="1099" y="4965"/>
                      <a:pt x="1157" y="4965"/>
                    </a:cubicBezTo>
                    <a:cubicBezTo>
                      <a:pt x="1274" y="4965"/>
                      <a:pt x="1372" y="4908"/>
                      <a:pt x="1476" y="4851"/>
                    </a:cubicBezTo>
                    <a:cubicBezTo>
                      <a:pt x="1603" y="4777"/>
                      <a:pt x="1748" y="4695"/>
                      <a:pt x="1971" y="4695"/>
                    </a:cubicBezTo>
                    <a:cubicBezTo>
                      <a:pt x="1981" y="4695"/>
                      <a:pt x="1991" y="4695"/>
                      <a:pt x="2001" y="4695"/>
                    </a:cubicBezTo>
                    <a:cubicBezTo>
                      <a:pt x="2066" y="4684"/>
                      <a:pt x="2186" y="4670"/>
                      <a:pt x="2309" y="4670"/>
                    </a:cubicBezTo>
                    <a:cubicBezTo>
                      <a:pt x="2450" y="4670"/>
                      <a:pt x="2597" y="4689"/>
                      <a:pt x="2672" y="4753"/>
                    </a:cubicBezTo>
                    <a:cubicBezTo>
                      <a:pt x="2701" y="4779"/>
                      <a:pt x="2719" y="4816"/>
                      <a:pt x="2719" y="4856"/>
                    </a:cubicBezTo>
                    <a:cubicBezTo>
                      <a:pt x="2635" y="4954"/>
                      <a:pt x="2545" y="5046"/>
                      <a:pt x="2446" y="5130"/>
                    </a:cubicBezTo>
                    <a:cubicBezTo>
                      <a:pt x="2445" y="5132"/>
                      <a:pt x="2441" y="5133"/>
                      <a:pt x="2440" y="5135"/>
                    </a:cubicBezTo>
                    <a:cubicBezTo>
                      <a:pt x="2415" y="5157"/>
                      <a:pt x="2390" y="5177"/>
                      <a:pt x="2362" y="5200"/>
                    </a:cubicBezTo>
                    <a:cubicBezTo>
                      <a:pt x="1992" y="5498"/>
                      <a:pt x="1890" y="5685"/>
                      <a:pt x="1866" y="5784"/>
                    </a:cubicBezTo>
                    <a:cubicBezTo>
                      <a:pt x="1872" y="5784"/>
                      <a:pt x="1878" y="5785"/>
                      <a:pt x="1883" y="5785"/>
                    </a:cubicBezTo>
                    <a:cubicBezTo>
                      <a:pt x="1902" y="5786"/>
                      <a:pt x="1919" y="5789"/>
                      <a:pt x="1934" y="5791"/>
                    </a:cubicBezTo>
                    <a:cubicBezTo>
                      <a:pt x="1935" y="5791"/>
                      <a:pt x="1936" y="5790"/>
                      <a:pt x="1937" y="5790"/>
                    </a:cubicBezTo>
                    <a:cubicBezTo>
                      <a:pt x="1938" y="5790"/>
                      <a:pt x="1940" y="5791"/>
                      <a:pt x="1941" y="5791"/>
                    </a:cubicBezTo>
                    <a:lnTo>
                      <a:pt x="1942" y="5791"/>
                    </a:lnTo>
                    <a:cubicBezTo>
                      <a:pt x="1964" y="5713"/>
                      <a:pt x="2056" y="5544"/>
                      <a:pt x="2410" y="5259"/>
                    </a:cubicBezTo>
                    <a:cubicBezTo>
                      <a:pt x="2417" y="5252"/>
                      <a:pt x="2426" y="5245"/>
                      <a:pt x="2434" y="5238"/>
                    </a:cubicBezTo>
                    <a:cubicBezTo>
                      <a:pt x="2443" y="5451"/>
                      <a:pt x="2499" y="6030"/>
                      <a:pt x="2837" y="6269"/>
                    </a:cubicBezTo>
                    <a:lnTo>
                      <a:pt x="2848" y="6274"/>
                    </a:lnTo>
                    <a:cubicBezTo>
                      <a:pt x="3099" y="6450"/>
                      <a:pt x="3641" y="6830"/>
                      <a:pt x="4133" y="6830"/>
                    </a:cubicBezTo>
                    <a:cubicBezTo>
                      <a:pt x="4137" y="6830"/>
                      <a:pt x="4141" y="6830"/>
                      <a:pt x="4144" y="6830"/>
                    </a:cubicBezTo>
                    <a:cubicBezTo>
                      <a:pt x="4218" y="6830"/>
                      <a:pt x="4290" y="6820"/>
                      <a:pt x="4360" y="6799"/>
                    </a:cubicBezTo>
                    <a:cubicBezTo>
                      <a:pt x="4588" y="6736"/>
                      <a:pt x="4767" y="6566"/>
                      <a:pt x="4894" y="6298"/>
                    </a:cubicBezTo>
                    <a:cubicBezTo>
                      <a:pt x="5038" y="6396"/>
                      <a:pt x="5233" y="6453"/>
                      <a:pt x="5475" y="6472"/>
                    </a:cubicBezTo>
                    <a:cubicBezTo>
                      <a:pt x="5415" y="6579"/>
                      <a:pt x="5386" y="6710"/>
                      <a:pt x="5390" y="6860"/>
                    </a:cubicBezTo>
                    <a:lnTo>
                      <a:pt x="5390" y="6865"/>
                    </a:lnTo>
                    <a:cubicBezTo>
                      <a:pt x="5333" y="6872"/>
                      <a:pt x="5276" y="6883"/>
                      <a:pt x="5222" y="6902"/>
                    </a:cubicBezTo>
                    <a:cubicBezTo>
                      <a:pt x="5220" y="6902"/>
                      <a:pt x="5217" y="6903"/>
                      <a:pt x="5215" y="6904"/>
                    </a:cubicBezTo>
                    <a:cubicBezTo>
                      <a:pt x="5094" y="6944"/>
                      <a:pt x="5025" y="7001"/>
                      <a:pt x="4988" y="7050"/>
                    </a:cubicBezTo>
                    <a:cubicBezTo>
                      <a:pt x="4989" y="7050"/>
                      <a:pt x="4989" y="7051"/>
                      <a:pt x="4991" y="7052"/>
                    </a:cubicBezTo>
                    <a:cubicBezTo>
                      <a:pt x="4996" y="7056"/>
                      <a:pt x="5002" y="7059"/>
                      <a:pt x="5008" y="7063"/>
                    </a:cubicBezTo>
                    <a:cubicBezTo>
                      <a:pt x="5015" y="7067"/>
                      <a:pt x="5022" y="7072"/>
                      <a:pt x="5029" y="7077"/>
                    </a:cubicBezTo>
                    <a:cubicBezTo>
                      <a:pt x="5036" y="7082"/>
                      <a:pt x="5044" y="7088"/>
                      <a:pt x="5051" y="7093"/>
                    </a:cubicBezTo>
                    <a:cubicBezTo>
                      <a:pt x="5103" y="7030"/>
                      <a:pt x="5229" y="6938"/>
                      <a:pt x="5529" y="6930"/>
                    </a:cubicBezTo>
                    <a:cubicBezTo>
                      <a:pt x="5686" y="6929"/>
                      <a:pt x="5841" y="6907"/>
                      <a:pt x="5993" y="6866"/>
                    </a:cubicBezTo>
                    <a:cubicBezTo>
                      <a:pt x="6002" y="6930"/>
                      <a:pt x="6125" y="7696"/>
                      <a:pt x="6986" y="8220"/>
                    </a:cubicBezTo>
                    <a:cubicBezTo>
                      <a:pt x="7010" y="8204"/>
                      <a:pt x="7036" y="8189"/>
                      <a:pt x="7063" y="8178"/>
                    </a:cubicBezTo>
                    <a:cubicBezTo>
                      <a:pt x="6167" y="7654"/>
                      <a:pt x="6068" y="6861"/>
                      <a:pt x="6066" y="6853"/>
                    </a:cubicBezTo>
                    <a:lnTo>
                      <a:pt x="6028" y="6857"/>
                    </a:lnTo>
                    <a:cubicBezTo>
                      <a:pt x="6281" y="6779"/>
                      <a:pt x="6504" y="6634"/>
                      <a:pt x="6761" y="6393"/>
                    </a:cubicBezTo>
                    <a:cubicBezTo>
                      <a:pt x="6909" y="6254"/>
                      <a:pt x="7031" y="6219"/>
                      <a:pt x="7143" y="6219"/>
                    </a:cubicBezTo>
                    <a:cubicBezTo>
                      <a:pt x="7200" y="6219"/>
                      <a:pt x="7255" y="6229"/>
                      <a:pt x="7309" y="6238"/>
                    </a:cubicBezTo>
                    <a:cubicBezTo>
                      <a:pt x="7362" y="6247"/>
                      <a:pt x="7416" y="6256"/>
                      <a:pt x="7472" y="6256"/>
                    </a:cubicBezTo>
                    <a:cubicBezTo>
                      <a:pt x="7524" y="6256"/>
                      <a:pt x="7578" y="6247"/>
                      <a:pt x="7633" y="6223"/>
                    </a:cubicBezTo>
                    <a:cubicBezTo>
                      <a:pt x="7707" y="6188"/>
                      <a:pt x="7887" y="6121"/>
                      <a:pt x="8132" y="6121"/>
                    </a:cubicBezTo>
                    <a:cubicBezTo>
                      <a:pt x="8344" y="6121"/>
                      <a:pt x="8605" y="6171"/>
                      <a:pt x="8888" y="6337"/>
                    </a:cubicBezTo>
                    <a:cubicBezTo>
                      <a:pt x="9171" y="6499"/>
                      <a:pt x="9530" y="6551"/>
                      <a:pt x="9843" y="6551"/>
                    </a:cubicBezTo>
                    <a:cubicBezTo>
                      <a:pt x="10025" y="6551"/>
                      <a:pt x="10192" y="6533"/>
                      <a:pt x="10319" y="6510"/>
                    </a:cubicBezTo>
                    <a:cubicBezTo>
                      <a:pt x="10329" y="6478"/>
                      <a:pt x="10338" y="6450"/>
                      <a:pt x="10344" y="6427"/>
                    </a:cubicBezTo>
                    <a:lnTo>
                      <a:pt x="10344" y="6427"/>
                    </a:lnTo>
                    <a:cubicBezTo>
                      <a:pt x="10206" y="6455"/>
                      <a:pt x="10068" y="6469"/>
                      <a:pt x="9930" y="6472"/>
                    </a:cubicBezTo>
                    <a:cubicBezTo>
                      <a:pt x="9927" y="6473"/>
                      <a:pt x="9925" y="6473"/>
                      <a:pt x="9923" y="6473"/>
                    </a:cubicBezTo>
                    <a:cubicBezTo>
                      <a:pt x="9896" y="6473"/>
                      <a:pt x="9869" y="6474"/>
                      <a:pt x="9841" y="6474"/>
                    </a:cubicBezTo>
                    <a:cubicBezTo>
                      <a:pt x="9539" y="6474"/>
                      <a:pt x="9194" y="6426"/>
                      <a:pt x="8927" y="6271"/>
                    </a:cubicBezTo>
                    <a:cubicBezTo>
                      <a:pt x="8630" y="6099"/>
                      <a:pt x="8356" y="6047"/>
                      <a:pt x="8133" y="6047"/>
                    </a:cubicBezTo>
                    <a:cubicBezTo>
                      <a:pt x="7971" y="6047"/>
                      <a:pt x="7835" y="6074"/>
                      <a:pt x="7736" y="6104"/>
                    </a:cubicBezTo>
                    <a:cubicBezTo>
                      <a:pt x="7721" y="6109"/>
                      <a:pt x="7709" y="6112"/>
                      <a:pt x="7697" y="6115"/>
                    </a:cubicBezTo>
                    <a:cubicBezTo>
                      <a:pt x="7656" y="6130"/>
                      <a:pt x="7623" y="6144"/>
                      <a:pt x="7601" y="6154"/>
                    </a:cubicBezTo>
                    <a:cubicBezTo>
                      <a:pt x="7581" y="6163"/>
                      <a:pt x="7561" y="6170"/>
                      <a:pt x="7541" y="6173"/>
                    </a:cubicBezTo>
                    <a:cubicBezTo>
                      <a:pt x="7538" y="6174"/>
                      <a:pt x="7537" y="6174"/>
                      <a:pt x="7535" y="6176"/>
                    </a:cubicBezTo>
                    <a:cubicBezTo>
                      <a:pt x="7513" y="6180"/>
                      <a:pt x="7491" y="6182"/>
                      <a:pt x="7469" y="6182"/>
                    </a:cubicBezTo>
                    <a:cubicBezTo>
                      <a:pt x="7422" y="6182"/>
                      <a:pt x="7373" y="6173"/>
                      <a:pt x="7322" y="6164"/>
                    </a:cubicBezTo>
                    <a:cubicBezTo>
                      <a:pt x="7265" y="6155"/>
                      <a:pt x="7206" y="6145"/>
                      <a:pt x="7143" y="6145"/>
                    </a:cubicBezTo>
                    <a:cubicBezTo>
                      <a:pt x="7107" y="6145"/>
                      <a:pt x="7070" y="6148"/>
                      <a:pt x="7031" y="6156"/>
                    </a:cubicBezTo>
                    <a:cubicBezTo>
                      <a:pt x="6901" y="6128"/>
                      <a:pt x="6770" y="6107"/>
                      <a:pt x="6638" y="6095"/>
                    </a:cubicBezTo>
                    <a:cubicBezTo>
                      <a:pt x="6481" y="5645"/>
                      <a:pt x="6170" y="5471"/>
                      <a:pt x="5940" y="5405"/>
                    </a:cubicBezTo>
                    <a:cubicBezTo>
                      <a:pt x="6308" y="4928"/>
                      <a:pt x="6950" y="4785"/>
                      <a:pt x="7501" y="4761"/>
                    </a:cubicBezTo>
                    <a:lnTo>
                      <a:pt x="7501" y="4761"/>
                    </a:lnTo>
                    <a:cubicBezTo>
                      <a:pt x="7440" y="4920"/>
                      <a:pt x="7285" y="5435"/>
                      <a:pt x="7800" y="5704"/>
                    </a:cubicBezTo>
                    <a:cubicBezTo>
                      <a:pt x="7911" y="5762"/>
                      <a:pt x="8028" y="5791"/>
                      <a:pt x="8149" y="5791"/>
                    </a:cubicBezTo>
                    <a:cubicBezTo>
                      <a:pt x="8234" y="5791"/>
                      <a:pt x="8322" y="5777"/>
                      <a:pt x="8411" y="5748"/>
                    </a:cubicBezTo>
                    <a:cubicBezTo>
                      <a:pt x="8702" y="5653"/>
                      <a:pt x="8950" y="5426"/>
                      <a:pt x="9127" y="5191"/>
                    </a:cubicBezTo>
                    <a:lnTo>
                      <a:pt x="9127" y="5191"/>
                    </a:lnTo>
                    <a:cubicBezTo>
                      <a:pt x="9052" y="5434"/>
                      <a:pt x="8984" y="5750"/>
                      <a:pt x="9064" y="5909"/>
                    </a:cubicBezTo>
                    <a:cubicBezTo>
                      <a:pt x="9090" y="5963"/>
                      <a:pt x="9139" y="6002"/>
                      <a:pt x="9197" y="6014"/>
                    </a:cubicBezTo>
                    <a:cubicBezTo>
                      <a:pt x="9251" y="6027"/>
                      <a:pt x="9298" y="6032"/>
                      <a:pt x="9341" y="6032"/>
                    </a:cubicBezTo>
                    <a:cubicBezTo>
                      <a:pt x="9485" y="6032"/>
                      <a:pt x="9570" y="5972"/>
                      <a:pt x="9618" y="5916"/>
                    </a:cubicBezTo>
                    <a:cubicBezTo>
                      <a:pt x="9629" y="5945"/>
                      <a:pt x="9648" y="5971"/>
                      <a:pt x="9672" y="5992"/>
                    </a:cubicBezTo>
                    <a:cubicBezTo>
                      <a:pt x="9713" y="6027"/>
                      <a:pt x="9766" y="6045"/>
                      <a:pt x="9832" y="6045"/>
                    </a:cubicBezTo>
                    <a:cubicBezTo>
                      <a:pt x="9868" y="6044"/>
                      <a:pt x="9905" y="6039"/>
                      <a:pt x="9941" y="6033"/>
                    </a:cubicBezTo>
                    <a:cubicBezTo>
                      <a:pt x="10087" y="6000"/>
                      <a:pt x="10177" y="5867"/>
                      <a:pt x="10273" y="5727"/>
                    </a:cubicBezTo>
                    <a:cubicBezTo>
                      <a:pt x="10405" y="5536"/>
                      <a:pt x="10540" y="5339"/>
                      <a:pt x="10833" y="5318"/>
                    </a:cubicBezTo>
                    <a:cubicBezTo>
                      <a:pt x="10853" y="5317"/>
                      <a:pt x="10869" y="5299"/>
                      <a:pt x="10868" y="5278"/>
                    </a:cubicBezTo>
                    <a:cubicBezTo>
                      <a:pt x="10866" y="5259"/>
                      <a:pt x="10850" y="5244"/>
                      <a:pt x="10830" y="5244"/>
                    </a:cubicBezTo>
                    <a:cubicBezTo>
                      <a:pt x="10830" y="5244"/>
                      <a:pt x="10829" y="5244"/>
                      <a:pt x="10828" y="5244"/>
                    </a:cubicBezTo>
                    <a:cubicBezTo>
                      <a:pt x="10500" y="5267"/>
                      <a:pt x="10347" y="5488"/>
                      <a:pt x="10213" y="5684"/>
                    </a:cubicBezTo>
                    <a:cubicBezTo>
                      <a:pt x="10120" y="5817"/>
                      <a:pt x="10043" y="5933"/>
                      <a:pt x="9925" y="5958"/>
                    </a:cubicBezTo>
                    <a:cubicBezTo>
                      <a:pt x="9890" y="5966"/>
                      <a:pt x="9859" y="5970"/>
                      <a:pt x="9831" y="5970"/>
                    </a:cubicBezTo>
                    <a:cubicBezTo>
                      <a:pt x="9785" y="5970"/>
                      <a:pt x="9748" y="5959"/>
                      <a:pt x="9722" y="5937"/>
                    </a:cubicBezTo>
                    <a:cubicBezTo>
                      <a:pt x="9671" y="5893"/>
                      <a:pt x="9674" y="5817"/>
                      <a:pt x="9674" y="5817"/>
                    </a:cubicBezTo>
                    <a:cubicBezTo>
                      <a:pt x="9676" y="5798"/>
                      <a:pt x="9662" y="5782"/>
                      <a:pt x="9644" y="5778"/>
                    </a:cubicBezTo>
                    <a:cubicBezTo>
                      <a:pt x="9641" y="5778"/>
                      <a:pt x="9638" y="5777"/>
                      <a:pt x="9635" y="5777"/>
                    </a:cubicBezTo>
                    <a:cubicBezTo>
                      <a:pt x="9619" y="5777"/>
                      <a:pt x="9606" y="5788"/>
                      <a:pt x="9601" y="5803"/>
                    </a:cubicBezTo>
                    <a:cubicBezTo>
                      <a:pt x="9599" y="5811"/>
                      <a:pt x="9549" y="5958"/>
                      <a:pt x="9341" y="5958"/>
                    </a:cubicBezTo>
                    <a:cubicBezTo>
                      <a:pt x="9304" y="5958"/>
                      <a:pt x="9262" y="5953"/>
                      <a:pt x="9214" y="5942"/>
                    </a:cubicBezTo>
                    <a:cubicBezTo>
                      <a:pt x="9178" y="5934"/>
                      <a:pt x="9147" y="5909"/>
                      <a:pt x="9131" y="5876"/>
                    </a:cubicBezTo>
                    <a:cubicBezTo>
                      <a:pt x="9027" y="5671"/>
                      <a:pt x="9229" y="5091"/>
                      <a:pt x="9316" y="4886"/>
                    </a:cubicBezTo>
                    <a:cubicBezTo>
                      <a:pt x="9324" y="4866"/>
                      <a:pt x="9315" y="4845"/>
                      <a:pt x="9297" y="4836"/>
                    </a:cubicBezTo>
                    <a:cubicBezTo>
                      <a:pt x="9292" y="4834"/>
                      <a:pt x="9286" y="4833"/>
                      <a:pt x="9281" y="4833"/>
                    </a:cubicBezTo>
                    <a:cubicBezTo>
                      <a:pt x="9267" y="4833"/>
                      <a:pt x="9253" y="4841"/>
                      <a:pt x="9247" y="4854"/>
                    </a:cubicBezTo>
                    <a:cubicBezTo>
                      <a:pt x="9087" y="5176"/>
                      <a:pt x="8758" y="5555"/>
                      <a:pt x="8386" y="5678"/>
                    </a:cubicBezTo>
                    <a:cubicBezTo>
                      <a:pt x="8305" y="5703"/>
                      <a:pt x="8226" y="5716"/>
                      <a:pt x="8149" y="5716"/>
                    </a:cubicBezTo>
                    <a:cubicBezTo>
                      <a:pt x="8040" y="5716"/>
                      <a:pt x="7935" y="5690"/>
                      <a:pt x="7834" y="5638"/>
                    </a:cubicBezTo>
                    <a:cubicBezTo>
                      <a:pt x="7325" y="5372"/>
                      <a:pt x="7543" y="4845"/>
                      <a:pt x="7583" y="4760"/>
                    </a:cubicBezTo>
                    <a:cubicBezTo>
                      <a:pt x="7612" y="4759"/>
                      <a:pt x="7641" y="4759"/>
                      <a:pt x="7669" y="4759"/>
                    </a:cubicBezTo>
                    <a:cubicBezTo>
                      <a:pt x="7942" y="4759"/>
                      <a:pt x="8215" y="4783"/>
                      <a:pt x="8483" y="4832"/>
                    </a:cubicBezTo>
                    <a:cubicBezTo>
                      <a:pt x="8463" y="4948"/>
                      <a:pt x="8455" y="5065"/>
                      <a:pt x="8460" y="5182"/>
                    </a:cubicBezTo>
                    <a:cubicBezTo>
                      <a:pt x="8461" y="5202"/>
                      <a:pt x="8477" y="5217"/>
                      <a:pt x="8496" y="5217"/>
                    </a:cubicBezTo>
                    <a:cubicBezTo>
                      <a:pt x="8497" y="5217"/>
                      <a:pt x="8497" y="5217"/>
                      <a:pt x="8498" y="5217"/>
                    </a:cubicBezTo>
                    <a:lnTo>
                      <a:pt x="8500" y="5217"/>
                    </a:lnTo>
                    <a:cubicBezTo>
                      <a:pt x="8521" y="5217"/>
                      <a:pt x="8537" y="5199"/>
                      <a:pt x="8536" y="5178"/>
                    </a:cubicBezTo>
                    <a:cubicBezTo>
                      <a:pt x="8515" y="4745"/>
                      <a:pt x="8677" y="4435"/>
                      <a:pt x="8835" y="4137"/>
                    </a:cubicBezTo>
                    <a:cubicBezTo>
                      <a:pt x="8944" y="3932"/>
                      <a:pt x="9055" y="3720"/>
                      <a:pt x="9106" y="3470"/>
                    </a:cubicBezTo>
                    <a:cubicBezTo>
                      <a:pt x="9214" y="2936"/>
                      <a:pt x="8959" y="2545"/>
                      <a:pt x="8424" y="2427"/>
                    </a:cubicBezTo>
                    <a:cubicBezTo>
                      <a:pt x="8365" y="2414"/>
                      <a:pt x="8311" y="2408"/>
                      <a:pt x="8260" y="2408"/>
                    </a:cubicBezTo>
                    <a:cubicBezTo>
                      <a:pt x="8006" y="2408"/>
                      <a:pt x="7862" y="2556"/>
                      <a:pt x="7797" y="2628"/>
                    </a:cubicBezTo>
                    <a:cubicBezTo>
                      <a:pt x="7720" y="2476"/>
                      <a:pt x="7458" y="2024"/>
                      <a:pt x="7055" y="1884"/>
                    </a:cubicBezTo>
                    <a:cubicBezTo>
                      <a:pt x="7101" y="1796"/>
                      <a:pt x="7267" y="1529"/>
                      <a:pt x="7525" y="1529"/>
                    </a:cubicBezTo>
                    <a:cubicBezTo>
                      <a:pt x="7564" y="1529"/>
                      <a:pt x="7605" y="1535"/>
                      <a:pt x="7648" y="1548"/>
                    </a:cubicBezTo>
                    <a:cubicBezTo>
                      <a:pt x="7652" y="1549"/>
                      <a:pt x="7656" y="1550"/>
                      <a:pt x="7660" y="1550"/>
                    </a:cubicBezTo>
                    <a:cubicBezTo>
                      <a:pt x="7664" y="1550"/>
                      <a:pt x="7668" y="1549"/>
                      <a:pt x="7672" y="1548"/>
                    </a:cubicBezTo>
                    <a:cubicBezTo>
                      <a:pt x="7680" y="1545"/>
                      <a:pt x="7765" y="1517"/>
                      <a:pt x="7891" y="1517"/>
                    </a:cubicBezTo>
                    <a:cubicBezTo>
                      <a:pt x="8065" y="1517"/>
                      <a:pt x="8319" y="1571"/>
                      <a:pt x="8566" y="1818"/>
                    </a:cubicBezTo>
                    <a:cubicBezTo>
                      <a:pt x="8574" y="1825"/>
                      <a:pt x="8584" y="1829"/>
                      <a:pt x="8594" y="1829"/>
                    </a:cubicBezTo>
                    <a:cubicBezTo>
                      <a:pt x="8598" y="1829"/>
                      <a:pt x="8603" y="1828"/>
                      <a:pt x="8608" y="1826"/>
                    </a:cubicBezTo>
                    <a:cubicBezTo>
                      <a:pt x="8786" y="1749"/>
                      <a:pt x="9064" y="1660"/>
                      <a:pt x="9245" y="1660"/>
                    </a:cubicBezTo>
                    <a:cubicBezTo>
                      <a:pt x="9313" y="1660"/>
                      <a:pt x="9367" y="1672"/>
                      <a:pt x="9398" y="1703"/>
                    </a:cubicBezTo>
                    <a:cubicBezTo>
                      <a:pt x="9428" y="1733"/>
                      <a:pt x="9441" y="1776"/>
                      <a:pt x="9434" y="1819"/>
                    </a:cubicBezTo>
                    <a:cubicBezTo>
                      <a:pt x="9411" y="1975"/>
                      <a:pt x="9191" y="2184"/>
                      <a:pt x="8999" y="2285"/>
                    </a:cubicBezTo>
                    <a:cubicBezTo>
                      <a:pt x="8987" y="2292"/>
                      <a:pt x="8979" y="2306"/>
                      <a:pt x="8980" y="2322"/>
                    </a:cubicBezTo>
                    <a:cubicBezTo>
                      <a:pt x="8981" y="2326"/>
                      <a:pt x="9035" y="2891"/>
                      <a:pt x="9704" y="2996"/>
                    </a:cubicBezTo>
                    <a:cubicBezTo>
                      <a:pt x="10061" y="3051"/>
                      <a:pt x="10284" y="3092"/>
                      <a:pt x="10360" y="3237"/>
                    </a:cubicBezTo>
                    <a:cubicBezTo>
                      <a:pt x="10428" y="3366"/>
                      <a:pt x="10381" y="3586"/>
                      <a:pt x="10209" y="3952"/>
                    </a:cubicBezTo>
                    <a:cubicBezTo>
                      <a:pt x="10200" y="3971"/>
                      <a:pt x="10209" y="3993"/>
                      <a:pt x="10228" y="4002"/>
                    </a:cubicBezTo>
                    <a:cubicBezTo>
                      <a:pt x="10233" y="4004"/>
                      <a:pt x="10237" y="4005"/>
                      <a:pt x="10242" y="4005"/>
                    </a:cubicBezTo>
                    <a:cubicBezTo>
                      <a:pt x="10242" y="4005"/>
                      <a:pt x="10243" y="4005"/>
                      <a:pt x="10244" y="4005"/>
                    </a:cubicBezTo>
                    <a:cubicBezTo>
                      <a:pt x="10258" y="4005"/>
                      <a:pt x="10270" y="3997"/>
                      <a:pt x="10276" y="3984"/>
                    </a:cubicBezTo>
                    <a:cubicBezTo>
                      <a:pt x="10461" y="3596"/>
                      <a:pt x="10505" y="3363"/>
                      <a:pt x="10429" y="3210"/>
                    </a:cubicBezTo>
                    <a:cubicBezTo>
                      <a:pt x="10610" y="3130"/>
                      <a:pt x="10724" y="3033"/>
                      <a:pt x="10794" y="2948"/>
                    </a:cubicBezTo>
                    <a:cubicBezTo>
                      <a:pt x="10780" y="2933"/>
                      <a:pt x="10766" y="2921"/>
                      <a:pt x="10751" y="2908"/>
                    </a:cubicBezTo>
                    <a:cubicBezTo>
                      <a:pt x="10749" y="2906"/>
                      <a:pt x="10746" y="2904"/>
                      <a:pt x="10743" y="2903"/>
                    </a:cubicBezTo>
                    <a:cubicBezTo>
                      <a:pt x="10742" y="2900"/>
                      <a:pt x="10740" y="2899"/>
                      <a:pt x="10737" y="2898"/>
                    </a:cubicBezTo>
                    <a:cubicBezTo>
                      <a:pt x="10737" y="2898"/>
                      <a:pt x="10736" y="2898"/>
                      <a:pt x="10736" y="2899"/>
                    </a:cubicBezTo>
                    <a:cubicBezTo>
                      <a:pt x="10673" y="2979"/>
                      <a:pt x="10565" y="3072"/>
                      <a:pt x="10387" y="3147"/>
                    </a:cubicBezTo>
                    <a:cubicBezTo>
                      <a:pt x="10268" y="3009"/>
                      <a:pt x="10020" y="2970"/>
                      <a:pt x="9716" y="2921"/>
                    </a:cubicBezTo>
                    <a:cubicBezTo>
                      <a:pt x="9176" y="2837"/>
                      <a:pt x="9077" y="2441"/>
                      <a:pt x="9058" y="2339"/>
                    </a:cubicBezTo>
                    <a:cubicBezTo>
                      <a:pt x="9264" y="2223"/>
                      <a:pt x="9483" y="2005"/>
                      <a:pt x="9508" y="1830"/>
                    </a:cubicBezTo>
                    <a:cubicBezTo>
                      <a:pt x="9520" y="1765"/>
                      <a:pt x="9499" y="1697"/>
                      <a:pt x="9451" y="1650"/>
                    </a:cubicBezTo>
                    <a:cubicBezTo>
                      <a:pt x="9404" y="1603"/>
                      <a:pt x="9328" y="1585"/>
                      <a:pt x="9240" y="1585"/>
                    </a:cubicBezTo>
                    <a:cubicBezTo>
                      <a:pt x="9010" y="1585"/>
                      <a:pt x="8698" y="1707"/>
                      <a:pt x="8601" y="1747"/>
                    </a:cubicBezTo>
                    <a:cubicBezTo>
                      <a:pt x="8342" y="1497"/>
                      <a:pt x="8076" y="1442"/>
                      <a:pt x="7891" y="1442"/>
                    </a:cubicBezTo>
                    <a:cubicBezTo>
                      <a:pt x="7775" y="1442"/>
                      <a:pt x="7691" y="1464"/>
                      <a:pt x="7660" y="1472"/>
                    </a:cubicBezTo>
                    <a:cubicBezTo>
                      <a:pt x="7613" y="1459"/>
                      <a:pt x="7568" y="1452"/>
                      <a:pt x="7525" y="1452"/>
                    </a:cubicBezTo>
                    <a:cubicBezTo>
                      <a:pt x="7212" y="1452"/>
                      <a:pt x="7022" y="1783"/>
                      <a:pt x="6983" y="1863"/>
                    </a:cubicBezTo>
                    <a:cubicBezTo>
                      <a:pt x="6970" y="1859"/>
                      <a:pt x="6959" y="1856"/>
                      <a:pt x="6948" y="1853"/>
                    </a:cubicBezTo>
                    <a:cubicBezTo>
                      <a:pt x="6904" y="1845"/>
                      <a:pt x="6860" y="1841"/>
                      <a:pt x="6816" y="1841"/>
                    </a:cubicBezTo>
                    <a:cubicBezTo>
                      <a:pt x="6587" y="1841"/>
                      <a:pt x="6354" y="1953"/>
                      <a:pt x="6124" y="2177"/>
                    </a:cubicBezTo>
                    <a:cubicBezTo>
                      <a:pt x="6120" y="2179"/>
                      <a:pt x="6118" y="2182"/>
                      <a:pt x="6117" y="2187"/>
                    </a:cubicBezTo>
                    <a:cubicBezTo>
                      <a:pt x="6097" y="2223"/>
                      <a:pt x="5682" y="3037"/>
                      <a:pt x="6086" y="3357"/>
                    </a:cubicBezTo>
                    <a:cubicBezTo>
                      <a:pt x="6085" y="3401"/>
                      <a:pt x="6076" y="3543"/>
                      <a:pt x="5989" y="3623"/>
                    </a:cubicBezTo>
                    <a:cubicBezTo>
                      <a:pt x="5948" y="3662"/>
                      <a:pt x="5893" y="3681"/>
                      <a:pt x="5826" y="3681"/>
                    </a:cubicBezTo>
                    <a:cubicBezTo>
                      <a:pt x="5816" y="3681"/>
                      <a:pt x="5805" y="3681"/>
                      <a:pt x="5794" y="3680"/>
                    </a:cubicBezTo>
                    <a:cubicBezTo>
                      <a:pt x="5711" y="3673"/>
                      <a:pt x="5619" y="3628"/>
                      <a:pt x="5523" y="3582"/>
                    </a:cubicBezTo>
                    <a:cubicBezTo>
                      <a:pt x="5393" y="3521"/>
                      <a:pt x="5249" y="3453"/>
                      <a:pt x="5091" y="3453"/>
                    </a:cubicBezTo>
                    <a:cubicBezTo>
                      <a:pt x="4897" y="3453"/>
                      <a:pt x="4681" y="3555"/>
                      <a:pt x="4444" y="3898"/>
                    </a:cubicBezTo>
                    <a:cubicBezTo>
                      <a:pt x="4302" y="4101"/>
                      <a:pt x="4190" y="4126"/>
                      <a:pt x="4092" y="4126"/>
                    </a:cubicBezTo>
                    <a:cubicBezTo>
                      <a:pt x="4077" y="4126"/>
                      <a:pt x="4062" y="4125"/>
                      <a:pt x="4047" y="4125"/>
                    </a:cubicBezTo>
                    <a:cubicBezTo>
                      <a:pt x="4034" y="4124"/>
                      <a:pt x="4021" y="4124"/>
                      <a:pt x="4008" y="4124"/>
                    </a:cubicBezTo>
                    <a:cubicBezTo>
                      <a:pt x="3930" y="4124"/>
                      <a:pt x="3851" y="4137"/>
                      <a:pt x="3782" y="4246"/>
                    </a:cubicBezTo>
                    <a:cubicBezTo>
                      <a:pt x="3652" y="4450"/>
                      <a:pt x="3583" y="4465"/>
                      <a:pt x="3343" y="4471"/>
                    </a:cubicBezTo>
                    <a:cubicBezTo>
                      <a:pt x="3344" y="4455"/>
                      <a:pt x="3334" y="4440"/>
                      <a:pt x="3320" y="4433"/>
                    </a:cubicBezTo>
                    <a:cubicBezTo>
                      <a:pt x="3315" y="4433"/>
                      <a:pt x="2933" y="4281"/>
                      <a:pt x="2680" y="3824"/>
                    </a:cubicBezTo>
                    <a:cubicBezTo>
                      <a:pt x="2559" y="3607"/>
                      <a:pt x="2413" y="3547"/>
                      <a:pt x="2286" y="3494"/>
                    </a:cubicBezTo>
                    <a:cubicBezTo>
                      <a:pt x="2122" y="3427"/>
                      <a:pt x="1992" y="3374"/>
                      <a:pt x="1931" y="3015"/>
                    </a:cubicBezTo>
                    <a:cubicBezTo>
                      <a:pt x="1857" y="2572"/>
                      <a:pt x="1784" y="2312"/>
                      <a:pt x="1722" y="2285"/>
                    </a:cubicBezTo>
                    <a:cubicBezTo>
                      <a:pt x="1716" y="2281"/>
                      <a:pt x="1709" y="2279"/>
                      <a:pt x="1703" y="2279"/>
                    </a:cubicBezTo>
                    <a:cubicBezTo>
                      <a:pt x="1689" y="2279"/>
                      <a:pt x="1675" y="2286"/>
                      <a:pt x="1668" y="2298"/>
                    </a:cubicBezTo>
                    <a:cubicBezTo>
                      <a:pt x="1659" y="2315"/>
                      <a:pt x="1666" y="2338"/>
                      <a:pt x="1684" y="2346"/>
                    </a:cubicBezTo>
                    <a:cubicBezTo>
                      <a:pt x="1687" y="2349"/>
                      <a:pt x="1757" y="2426"/>
                      <a:pt x="1857" y="3029"/>
                    </a:cubicBezTo>
                    <a:cubicBezTo>
                      <a:pt x="1924" y="3426"/>
                      <a:pt x="2086" y="3493"/>
                      <a:pt x="2257" y="3563"/>
                    </a:cubicBezTo>
                    <a:cubicBezTo>
                      <a:pt x="2379" y="3614"/>
                      <a:pt x="2505" y="3665"/>
                      <a:pt x="2613" y="3860"/>
                    </a:cubicBezTo>
                    <a:cubicBezTo>
                      <a:pt x="2818" y="4231"/>
                      <a:pt x="3101" y="4408"/>
                      <a:pt x="3227" y="4473"/>
                    </a:cubicBezTo>
                    <a:cubicBezTo>
                      <a:pt x="3021" y="4480"/>
                      <a:pt x="2945" y="4573"/>
                      <a:pt x="2822" y="4729"/>
                    </a:cubicBezTo>
                    <a:cubicBezTo>
                      <a:pt x="2808" y="4747"/>
                      <a:pt x="2794" y="4764"/>
                      <a:pt x="2778" y="4784"/>
                    </a:cubicBezTo>
                    <a:cubicBezTo>
                      <a:pt x="2765" y="4750"/>
                      <a:pt x="2744" y="4719"/>
                      <a:pt x="2717" y="4695"/>
                    </a:cubicBezTo>
                    <a:cubicBezTo>
                      <a:pt x="2624" y="4615"/>
                      <a:pt x="2458" y="4594"/>
                      <a:pt x="2309" y="4594"/>
                    </a:cubicBezTo>
                    <a:cubicBezTo>
                      <a:pt x="2145" y="4594"/>
                      <a:pt x="2001" y="4620"/>
                      <a:pt x="1993" y="4621"/>
                    </a:cubicBezTo>
                    <a:cubicBezTo>
                      <a:pt x="1980" y="4621"/>
                      <a:pt x="1967" y="4621"/>
                      <a:pt x="1955" y="4621"/>
                    </a:cubicBezTo>
                    <a:cubicBezTo>
                      <a:pt x="1722" y="4621"/>
                      <a:pt x="1572" y="4707"/>
                      <a:pt x="1435" y="4785"/>
                    </a:cubicBezTo>
                    <a:cubicBezTo>
                      <a:pt x="1336" y="4842"/>
                      <a:pt x="1252" y="4890"/>
                      <a:pt x="1155" y="4890"/>
                    </a:cubicBezTo>
                    <a:cubicBezTo>
                      <a:pt x="1113" y="4890"/>
                      <a:pt x="1069" y="4881"/>
                      <a:pt x="1020" y="4860"/>
                    </a:cubicBezTo>
                    <a:cubicBezTo>
                      <a:pt x="810" y="4765"/>
                      <a:pt x="763" y="4617"/>
                      <a:pt x="687" y="4367"/>
                    </a:cubicBezTo>
                    <a:cubicBezTo>
                      <a:pt x="641" y="4207"/>
                      <a:pt x="584" y="4051"/>
                      <a:pt x="515" y="3899"/>
                    </a:cubicBezTo>
                    <a:cubicBezTo>
                      <a:pt x="463" y="3784"/>
                      <a:pt x="457" y="3688"/>
                      <a:pt x="505" y="3615"/>
                    </a:cubicBezTo>
                    <a:cubicBezTo>
                      <a:pt x="607" y="3455"/>
                      <a:pt x="916" y="3434"/>
                      <a:pt x="989" y="3430"/>
                    </a:cubicBezTo>
                    <a:cubicBezTo>
                      <a:pt x="1001" y="3440"/>
                      <a:pt x="1012" y="3452"/>
                      <a:pt x="1021" y="3464"/>
                    </a:cubicBezTo>
                    <a:cubicBezTo>
                      <a:pt x="1169" y="3642"/>
                      <a:pt x="1433" y="4164"/>
                      <a:pt x="1266" y="4559"/>
                    </a:cubicBezTo>
                    <a:cubicBezTo>
                      <a:pt x="1257" y="4578"/>
                      <a:pt x="1266" y="4600"/>
                      <a:pt x="1286" y="4608"/>
                    </a:cubicBezTo>
                    <a:cubicBezTo>
                      <a:pt x="1290" y="4610"/>
                      <a:pt x="1295" y="4610"/>
                      <a:pt x="1299" y="4610"/>
                    </a:cubicBezTo>
                    <a:cubicBezTo>
                      <a:pt x="1300" y="4610"/>
                      <a:pt x="1301" y="4610"/>
                      <a:pt x="1302" y="4610"/>
                    </a:cubicBezTo>
                    <a:cubicBezTo>
                      <a:pt x="1315" y="4610"/>
                      <a:pt x="1328" y="4601"/>
                      <a:pt x="1334" y="4590"/>
                    </a:cubicBezTo>
                    <a:cubicBezTo>
                      <a:pt x="1519" y="4159"/>
                      <a:pt x="1242" y="3613"/>
                      <a:pt x="1079" y="3416"/>
                    </a:cubicBezTo>
                    <a:cubicBezTo>
                      <a:pt x="1064" y="3398"/>
                      <a:pt x="1048" y="3381"/>
                      <a:pt x="1031" y="3367"/>
                    </a:cubicBezTo>
                    <a:lnTo>
                      <a:pt x="1035" y="3367"/>
                    </a:lnTo>
                    <a:cubicBezTo>
                      <a:pt x="971" y="3310"/>
                      <a:pt x="904" y="3258"/>
                      <a:pt x="834" y="3212"/>
                    </a:cubicBezTo>
                    <a:cubicBezTo>
                      <a:pt x="658" y="3089"/>
                      <a:pt x="460" y="2950"/>
                      <a:pt x="401" y="2730"/>
                    </a:cubicBezTo>
                    <a:cubicBezTo>
                      <a:pt x="383" y="2663"/>
                      <a:pt x="371" y="2595"/>
                      <a:pt x="367" y="2526"/>
                    </a:cubicBezTo>
                    <a:cubicBezTo>
                      <a:pt x="369" y="2497"/>
                      <a:pt x="375" y="2468"/>
                      <a:pt x="385" y="2441"/>
                    </a:cubicBezTo>
                    <a:cubicBezTo>
                      <a:pt x="421" y="2336"/>
                      <a:pt x="513" y="2253"/>
                      <a:pt x="654" y="2194"/>
                    </a:cubicBezTo>
                    <a:cubicBezTo>
                      <a:pt x="844" y="2112"/>
                      <a:pt x="946" y="1959"/>
                      <a:pt x="1046" y="1807"/>
                    </a:cubicBezTo>
                    <a:cubicBezTo>
                      <a:pt x="1170" y="1620"/>
                      <a:pt x="1282" y="1454"/>
                      <a:pt x="1553" y="1454"/>
                    </a:cubicBezTo>
                    <a:cubicBezTo>
                      <a:pt x="1616" y="1454"/>
                      <a:pt x="1687" y="1463"/>
                      <a:pt x="1770" y="1482"/>
                    </a:cubicBezTo>
                    <a:cubicBezTo>
                      <a:pt x="1655" y="1598"/>
                      <a:pt x="1575" y="1622"/>
                      <a:pt x="1527" y="1622"/>
                    </a:cubicBezTo>
                    <a:cubicBezTo>
                      <a:pt x="1509" y="1622"/>
                      <a:pt x="1495" y="1619"/>
                      <a:pt x="1486" y="1615"/>
                    </a:cubicBezTo>
                    <a:cubicBezTo>
                      <a:pt x="1484" y="1614"/>
                      <a:pt x="1481" y="1613"/>
                      <a:pt x="1478" y="1613"/>
                    </a:cubicBezTo>
                    <a:cubicBezTo>
                      <a:pt x="1475" y="1612"/>
                      <a:pt x="1471" y="1611"/>
                      <a:pt x="1468" y="1611"/>
                    </a:cubicBezTo>
                    <a:cubicBezTo>
                      <a:pt x="1451" y="1611"/>
                      <a:pt x="1435" y="1622"/>
                      <a:pt x="1431" y="1639"/>
                    </a:cubicBezTo>
                    <a:cubicBezTo>
                      <a:pt x="1425" y="1659"/>
                      <a:pt x="1436" y="1680"/>
                      <a:pt x="1457" y="1684"/>
                    </a:cubicBezTo>
                    <a:cubicBezTo>
                      <a:pt x="1477" y="1693"/>
                      <a:pt x="1499" y="1697"/>
                      <a:pt x="1520" y="1697"/>
                    </a:cubicBezTo>
                    <a:cubicBezTo>
                      <a:pt x="1522" y="1697"/>
                      <a:pt x="1525" y="1697"/>
                      <a:pt x="1527" y="1697"/>
                    </a:cubicBezTo>
                    <a:cubicBezTo>
                      <a:pt x="1596" y="1697"/>
                      <a:pt x="1697" y="1663"/>
                      <a:pt x="1829" y="1529"/>
                    </a:cubicBezTo>
                    <a:cubicBezTo>
                      <a:pt x="1993" y="1362"/>
                      <a:pt x="2182" y="1192"/>
                      <a:pt x="2352" y="1192"/>
                    </a:cubicBezTo>
                    <a:lnTo>
                      <a:pt x="2361" y="1192"/>
                    </a:lnTo>
                    <a:cubicBezTo>
                      <a:pt x="2427" y="1194"/>
                      <a:pt x="2485" y="1225"/>
                      <a:pt x="2538" y="1282"/>
                    </a:cubicBezTo>
                    <a:cubicBezTo>
                      <a:pt x="2489" y="1363"/>
                      <a:pt x="2446" y="1448"/>
                      <a:pt x="2409" y="1537"/>
                    </a:cubicBezTo>
                    <a:cubicBezTo>
                      <a:pt x="2400" y="1556"/>
                      <a:pt x="2409" y="1579"/>
                      <a:pt x="2428" y="1587"/>
                    </a:cubicBezTo>
                    <a:cubicBezTo>
                      <a:pt x="2432" y="1589"/>
                      <a:pt x="2437" y="1590"/>
                      <a:pt x="2441" y="1590"/>
                    </a:cubicBezTo>
                    <a:cubicBezTo>
                      <a:pt x="2457" y="1590"/>
                      <a:pt x="2471" y="1581"/>
                      <a:pt x="2477" y="1566"/>
                    </a:cubicBezTo>
                    <a:cubicBezTo>
                      <a:pt x="2620" y="1241"/>
                      <a:pt x="2673" y="1216"/>
                      <a:pt x="2786" y="1158"/>
                    </a:cubicBezTo>
                    <a:lnTo>
                      <a:pt x="2809" y="1147"/>
                    </a:lnTo>
                    <a:cubicBezTo>
                      <a:pt x="2920" y="1091"/>
                      <a:pt x="3300" y="1080"/>
                      <a:pt x="3413" y="1080"/>
                    </a:cubicBezTo>
                    <a:cubicBezTo>
                      <a:pt x="3427" y="1080"/>
                      <a:pt x="3438" y="1081"/>
                      <a:pt x="3442" y="1081"/>
                    </a:cubicBezTo>
                    <a:cubicBezTo>
                      <a:pt x="3444" y="1081"/>
                      <a:pt x="3446" y="1081"/>
                      <a:pt x="3448" y="1081"/>
                    </a:cubicBezTo>
                    <a:cubicBezTo>
                      <a:pt x="3489" y="1081"/>
                      <a:pt x="3500" y="1020"/>
                      <a:pt x="3458" y="1008"/>
                    </a:cubicBezTo>
                    <a:cubicBezTo>
                      <a:pt x="3452" y="1007"/>
                      <a:pt x="3424" y="1006"/>
                      <a:pt x="3384" y="1006"/>
                    </a:cubicBezTo>
                    <a:cubicBezTo>
                      <a:pt x="3330" y="1006"/>
                      <a:pt x="3253" y="1008"/>
                      <a:pt x="3171" y="1013"/>
                    </a:cubicBezTo>
                    <a:cubicBezTo>
                      <a:pt x="3220" y="714"/>
                      <a:pt x="3399" y="645"/>
                      <a:pt x="3638" y="618"/>
                    </a:cubicBezTo>
                    <a:cubicBezTo>
                      <a:pt x="3693" y="612"/>
                      <a:pt x="3752" y="607"/>
                      <a:pt x="3811" y="603"/>
                    </a:cubicBezTo>
                    <a:cubicBezTo>
                      <a:pt x="3991" y="590"/>
                      <a:pt x="4181" y="575"/>
                      <a:pt x="4352" y="498"/>
                    </a:cubicBezTo>
                    <a:cubicBezTo>
                      <a:pt x="4597" y="384"/>
                      <a:pt x="4774" y="366"/>
                      <a:pt x="4903" y="354"/>
                    </a:cubicBezTo>
                    <a:cubicBezTo>
                      <a:pt x="5027" y="342"/>
                      <a:pt x="5115" y="333"/>
                      <a:pt x="5172" y="246"/>
                    </a:cubicBezTo>
                    <a:cubicBezTo>
                      <a:pt x="5196" y="212"/>
                      <a:pt x="5202" y="168"/>
                      <a:pt x="5187" y="129"/>
                    </a:cubicBezTo>
                    <a:cubicBezTo>
                      <a:pt x="5170" y="79"/>
                      <a:pt x="5124" y="35"/>
                      <a:pt x="50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68;p46">
                <a:extLst>
                  <a:ext uri="{FF2B5EF4-FFF2-40B4-BE49-F238E27FC236}">
                    <a16:creationId xmlns:a16="http://schemas.microsoft.com/office/drawing/2014/main" id="{A84D187A-C602-4425-B6D9-0C50670AE5BF}"/>
                  </a:ext>
                </a:extLst>
              </p:cNvPr>
              <p:cNvSpPr/>
              <p:nvPr/>
            </p:nvSpPr>
            <p:spPr>
              <a:xfrm>
                <a:off x="11519832" y="1098752"/>
                <a:ext cx="410970" cy="225354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2932" extrusionOk="0">
                    <a:moveTo>
                      <a:pt x="2505" y="0"/>
                    </a:moveTo>
                    <a:cubicBezTo>
                      <a:pt x="2423" y="70"/>
                      <a:pt x="2354" y="156"/>
                      <a:pt x="2302" y="250"/>
                    </a:cubicBezTo>
                    <a:cubicBezTo>
                      <a:pt x="2219" y="390"/>
                      <a:pt x="2026" y="404"/>
                      <a:pt x="1800" y="418"/>
                    </a:cubicBezTo>
                    <a:cubicBezTo>
                      <a:pt x="1502" y="438"/>
                      <a:pt x="1129" y="462"/>
                      <a:pt x="876" y="810"/>
                    </a:cubicBezTo>
                    <a:cubicBezTo>
                      <a:pt x="450" y="1398"/>
                      <a:pt x="169" y="1789"/>
                      <a:pt x="540" y="2154"/>
                    </a:cubicBezTo>
                    <a:cubicBezTo>
                      <a:pt x="479" y="2247"/>
                      <a:pt x="440" y="2359"/>
                      <a:pt x="424" y="2488"/>
                    </a:cubicBezTo>
                    <a:cubicBezTo>
                      <a:pt x="418" y="2488"/>
                      <a:pt x="411" y="2488"/>
                      <a:pt x="405" y="2488"/>
                    </a:cubicBezTo>
                    <a:cubicBezTo>
                      <a:pt x="261" y="2488"/>
                      <a:pt x="135" y="2534"/>
                      <a:pt x="69" y="2560"/>
                    </a:cubicBezTo>
                    <a:cubicBezTo>
                      <a:pt x="53" y="2566"/>
                      <a:pt x="41" y="2572"/>
                      <a:pt x="33" y="2573"/>
                    </a:cubicBezTo>
                    <a:cubicBezTo>
                      <a:pt x="13" y="2579"/>
                      <a:pt x="1" y="2600"/>
                      <a:pt x="7" y="2621"/>
                    </a:cubicBezTo>
                    <a:cubicBezTo>
                      <a:pt x="11" y="2636"/>
                      <a:pt x="27" y="2647"/>
                      <a:pt x="43" y="2647"/>
                    </a:cubicBezTo>
                    <a:cubicBezTo>
                      <a:pt x="46" y="2647"/>
                      <a:pt x="50" y="2647"/>
                      <a:pt x="53" y="2646"/>
                    </a:cubicBezTo>
                    <a:cubicBezTo>
                      <a:pt x="63" y="2643"/>
                      <a:pt x="78" y="2638"/>
                      <a:pt x="96" y="2631"/>
                    </a:cubicBezTo>
                    <a:cubicBezTo>
                      <a:pt x="162" y="2605"/>
                      <a:pt x="276" y="2562"/>
                      <a:pt x="404" y="2562"/>
                    </a:cubicBezTo>
                    <a:cubicBezTo>
                      <a:pt x="410" y="2562"/>
                      <a:pt x="417" y="2563"/>
                      <a:pt x="423" y="2563"/>
                    </a:cubicBezTo>
                    <a:cubicBezTo>
                      <a:pt x="430" y="2573"/>
                      <a:pt x="440" y="2579"/>
                      <a:pt x="450" y="2580"/>
                    </a:cubicBezTo>
                    <a:lnTo>
                      <a:pt x="455" y="2580"/>
                    </a:lnTo>
                    <a:cubicBezTo>
                      <a:pt x="465" y="2580"/>
                      <a:pt x="474" y="2575"/>
                      <a:pt x="481" y="2568"/>
                    </a:cubicBezTo>
                    <a:cubicBezTo>
                      <a:pt x="626" y="2590"/>
                      <a:pt x="781" y="2675"/>
                      <a:pt x="904" y="2911"/>
                    </a:cubicBezTo>
                    <a:cubicBezTo>
                      <a:pt x="910" y="2923"/>
                      <a:pt x="923" y="2931"/>
                      <a:pt x="937" y="2931"/>
                    </a:cubicBezTo>
                    <a:cubicBezTo>
                      <a:pt x="944" y="2931"/>
                      <a:pt x="949" y="2929"/>
                      <a:pt x="955" y="2927"/>
                    </a:cubicBezTo>
                    <a:cubicBezTo>
                      <a:pt x="972" y="2917"/>
                      <a:pt x="979" y="2894"/>
                      <a:pt x="970" y="2876"/>
                    </a:cubicBezTo>
                    <a:cubicBezTo>
                      <a:pt x="836" y="2616"/>
                      <a:pt x="661" y="2520"/>
                      <a:pt x="499" y="2495"/>
                    </a:cubicBezTo>
                    <a:cubicBezTo>
                      <a:pt x="536" y="2226"/>
                      <a:pt x="677" y="2043"/>
                      <a:pt x="920" y="1956"/>
                    </a:cubicBezTo>
                    <a:cubicBezTo>
                      <a:pt x="1099" y="1891"/>
                      <a:pt x="1198" y="1788"/>
                      <a:pt x="1293" y="1689"/>
                    </a:cubicBezTo>
                    <a:cubicBezTo>
                      <a:pt x="1425" y="1550"/>
                      <a:pt x="1551" y="1420"/>
                      <a:pt x="1902" y="1408"/>
                    </a:cubicBezTo>
                    <a:cubicBezTo>
                      <a:pt x="2230" y="1397"/>
                      <a:pt x="2390" y="1304"/>
                      <a:pt x="2506" y="1235"/>
                    </a:cubicBezTo>
                    <a:cubicBezTo>
                      <a:pt x="2580" y="1192"/>
                      <a:pt x="2638" y="1159"/>
                      <a:pt x="2717" y="1159"/>
                    </a:cubicBezTo>
                    <a:cubicBezTo>
                      <a:pt x="2750" y="1159"/>
                      <a:pt x="2786" y="1165"/>
                      <a:pt x="2829" y="1178"/>
                    </a:cubicBezTo>
                    <a:cubicBezTo>
                      <a:pt x="2833" y="1179"/>
                      <a:pt x="2837" y="1180"/>
                      <a:pt x="2841" y="1180"/>
                    </a:cubicBezTo>
                    <a:cubicBezTo>
                      <a:pt x="2856" y="1180"/>
                      <a:pt x="2871" y="1169"/>
                      <a:pt x="2877" y="1153"/>
                    </a:cubicBezTo>
                    <a:cubicBezTo>
                      <a:pt x="2882" y="1133"/>
                      <a:pt x="2871" y="1112"/>
                      <a:pt x="2852" y="1105"/>
                    </a:cubicBezTo>
                    <a:cubicBezTo>
                      <a:pt x="2801" y="1090"/>
                      <a:pt x="2757" y="1084"/>
                      <a:pt x="2718" y="1084"/>
                    </a:cubicBezTo>
                    <a:cubicBezTo>
                      <a:pt x="2617" y="1084"/>
                      <a:pt x="2545" y="1125"/>
                      <a:pt x="2467" y="1172"/>
                    </a:cubicBezTo>
                    <a:cubicBezTo>
                      <a:pt x="2438" y="1189"/>
                      <a:pt x="2405" y="1207"/>
                      <a:pt x="2370" y="1225"/>
                    </a:cubicBezTo>
                    <a:cubicBezTo>
                      <a:pt x="2547" y="881"/>
                      <a:pt x="2779" y="775"/>
                      <a:pt x="3026" y="775"/>
                    </a:cubicBezTo>
                    <a:cubicBezTo>
                      <a:pt x="3232" y="775"/>
                      <a:pt x="3449" y="848"/>
                      <a:pt x="3655" y="918"/>
                    </a:cubicBezTo>
                    <a:cubicBezTo>
                      <a:pt x="3814" y="972"/>
                      <a:pt x="3962" y="1022"/>
                      <a:pt x="4096" y="1035"/>
                    </a:cubicBezTo>
                    <a:cubicBezTo>
                      <a:pt x="4135" y="1039"/>
                      <a:pt x="4172" y="1040"/>
                      <a:pt x="4207" y="1040"/>
                    </a:cubicBezTo>
                    <a:cubicBezTo>
                      <a:pt x="4295" y="1040"/>
                      <a:pt x="4368" y="1028"/>
                      <a:pt x="4429" y="1003"/>
                    </a:cubicBezTo>
                    <a:cubicBezTo>
                      <a:pt x="4514" y="1030"/>
                      <a:pt x="5054" y="1216"/>
                      <a:pt x="5208" y="1566"/>
                    </a:cubicBezTo>
                    <a:cubicBezTo>
                      <a:pt x="5268" y="1703"/>
                      <a:pt x="5260" y="1850"/>
                      <a:pt x="5185" y="2007"/>
                    </a:cubicBezTo>
                    <a:cubicBezTo>
                      <a:pt x="5176" y="2025"/>
                      <a:pt x="5184" y="2048"/>
                      <a:pt x="5202" y="2057"/>
                    </a:cubicBezTo>
                    <a:cubicBezTo>
                      <a:pt x="5208" y="2059"/>
                      <a:pt x="5214" y="2060"/>
                      <a:pt x="5219" y="2060"/>
                    </a:cubicBezTo>
                    <a:cubicBezTo>
                      <a:pt x="5233" y="2060"/>
                      <a:pt x="5246" y="2052"/>
                      <a:pt x="5252" y="2040"/>
                    </a:cubicBezTo>
                    <a:cubicBezTo>
                      <a:pt x="5338" y="1864"/>
                      <a:pt x="5346" y="1694"/>
                      <a:pt x="5277" y="1535"/>
                    </a:cubicBezTo>
                    <a:cubicBezTo>
                      <a:pt x="5131" y="1205"/>
                      <a:pt x="4691" y="1017"/>
                      <a:pt x="4512" y="952"/>
                    </a:cubicBezTo>
                    <a:cubicBezTo>
                      <a:pt x="4520" y="946"/>
                      <a:pt x="4528" y="939"/>
                      <a:pt x="4535" y="931"/>
                    </a:cubicBezTo>
                    <a:cubicBezTo>
                      <a:pt x="4551" y="916"/>
                      <a:pt x="4565" y="896"/>
                      <a:pt x="4574" y="875"/>
                    </a:cubicBezTo>
                    <a:lnTo>
                      <a:pt x="4575" y="874"/>
                    </a:lnTo>
                    <a:lnTo>
                      <a:pt x="4542" y="860"/>
                    </a:lnTo>
                    <a:cubicBezTo>
                      <a:pt x="4531" y="853"/>
                      <a:pt x="4519" y="849"/>
                      <a:pt x="4507" y="844"/>
                    </a:cubicBezTo>
                    <a:lnTo>
                      <a:pt x="4506" y="844"/>
                    </a:lnTo>
                    <a:cubicBezTo>
                      <a:pt x="4499" y="858"/>
                      <a:pt x="4491" y="870"/>
                      <a:pt x="4481" y="880"/>
                    </a:cubicBezTo>
                    <a:cubicBezTo>
                      <a:pt x="4428" y="937"/>
                      <a:pt x="4334" y="965"/>
                      <a:pt x="4206" y="965"/>
                    </a:cubicBezTo>
                    <a:cubicBezTo>
                      <a:pt x="4174" y="965"/>
                      <a:pt x="4139" y="963"/>
                      <a:pt x="4103" y="960"/>
                    </a:cubicBezTo>
                    <a:cubicBezTo>
                      <a:pt x="3978" y="948"/>
                      <a:pt x="3832" y="899"/>
                      <a:pt x="3678" y="846"/>
                    </a:cubicBezTo>
                    <a:cubicBezTo>
                      <a:pt x="3470" y="776"/>
                      <a:pt x="3241" y="698"/>
                      <a:pt x="3019" y="698"/>
                    </a:cubicBezTo>
                    <a:cubicBezTo>
                      <a:pt x="2733" y="698"/>
                      <a:pt x="2459" y="828"/>
                      <a:pt x="2262" y="1271"/>
                    </a:cubicBezTo>
                    <a:cubicBezTo>
                      <a:pt x="2173" y="1301"/>
                      <a:pt x="2058" y="1327"/>
                      <a:pt x="1899" y="1332"/>
                    </a:cubicBezTo>
                    <a:cubicBezTo>
                      <a:pt x="1517" y="1345"/>
                      <a:pt x="1375" y="1494"/>
                      <a:pt x="1237" y="1637"/>
                    </a:cubicBezTo>
                    <a:cubicBezTo>
                      <a:pt x="1144" y="1735"/>
                      <a:pt x="1057" y="1826"/>
                      <a:pt x="893" y="1884"/>
                    </a:cubicBezTo>
                    <a:cubicBezTo>
                      <a:pt x="773" y="1925"/>
                      <a:pt x="667" y="1998"/>
                      <a:pt x="585" y="2094"/>
                    </a:cubicBezTo>
                    <a:cubicBezTo>
                      <a:pt x="273" y="1774"/>
                      <a:pt x="525" y="1425"/>
                      <a:pt x="937" y="854"/>
                    </a:cubicBezTo>
                    <a:cubicBezTo>
                      <a:pt x="1167" y="534"/>
                      <a:pt x="1507" y="513"/>
                      <a:pt x="1806" y="494"/>
                    </a:cubicBezTo>
                    <a:cubicBezTo>
                      <a:pt x="2052" y="477"/>
                      <a:pt x="2264" y="463"/>
                      <a:pt x="2366" y="286"/>
                    </a:cubicBezTo>
                    <a:cubicBezTo>
                      <a:pt x="2450" y="141"/>
                      <a:pt x="2543" y="57"/>
                      <a:pt x="2620" y="8"/>
                    </a:cubicBezTo>
                    <a:cubicBezTo>
                      <a:pt x="2610" y="6"/>
                      <a:pt x="2599" y="5"/>
                      <a:pt x="2589" y="5"/>
                    </a:cubicBezTo>
                    <a:cubicBezTo>
                      <a:pt x="2566" y="2"/>
                      <a:pt x="2545" y="2"/>
                      <a:pt x="2524" y="1"/>
                    </a:cubicBezTo>
                    <a:cubicBezTo>
                      <a:pt x="2517" y="0"/>
                      <a:pt x="2511" y="0"/>
                      <a:pt x="25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669;p46">
                <a:extLst>
                  <a:ext uri="{FF2B5EF4-FFF2-40B4-BE49-F238E27FC236}">
                    <a16:creationId xmlns:a16="http://schemas.microsoft.com/office/drawing/2014/main" id="{DF73FC35-23D0-4600-A1EE-610F5654F3FA}"/>
                  </a:ext>
                </a:extLst>
              </p:cNvPr>
              <p:cNvSpPr/>
              <p:nvPr/>
            </p:nvSpPr>
            <p:spPr>
              <a:xfrm>
                <a:off x="11275806" y="1105669"/>
                <a:ext cx="373616" cy="302367"/>
              </a:xfrm>
              <a:custGeom>
                <a:avLst/>
                <a:gdLst/>
                <a:ahLst/>
                <a:cxnLst/>
                <a:rect l="l" t="t" r="r" b="b"/>
                <a:pathLst>
                  <a:path w="4861" h="3934" extrusionOk="0">
                    <a:moveTo>
                      <a:pt x="4823" y="0"/>
                    </a:moveTo>
                    <a:cubicBezTo>
                      <a:pt x="4821" y="0"/>
                      <a:pt x="4819" y="1"/>
                      <a:pt x="4817" y="1"/>
                    </a:cubicBezTo>
                    <a:cubicBezTo>
                      <a:pt x="4407" y="45"/>
                      <a:pt x="4014" y="190"/>
                      <a:pt x="3673" y="422"/>
                    </a:cubicBezTo>
                    <a:cubicBezTo>
                      <a:pt x="3619" y="457"/>
                      <a:pt x="3568" y="495"/>
                      <a:pt x="3516" y="534"/>
                    </a:cubicBezTo>
                    <a:cubicBezTo>
                      <a:pt x="3381" y="634"/>
                      <a:pt x="3241" y="737"/>
                      <a:pt x="3084" y="796"/>
                    </a:cubicBezTo>
                    <a:cubicBezTo>
                      <a:pt x="2996" y="826"/>
                      <a:pt x="2906" y="848"/>
                      <a:pt x="2815" y="864"/>
                    </a:cubicBezTo>
                    <a:cubicBezTo>
                      <a:pt x="2730" y="879"/>
                      <a:pt x="2646" y="900"/>
                      <a:pt x="2563" y="925"/>
                    </a:cubicBezTo>
                    <a:cubicBezTo>
                      <a:pt x="2365" y="995"/>
                      <a:pt x="2191" y="1119"/>
                      <a:pt x="2063" y="1286"/>
                    </a:cubicBezTo>
                    <a:cubicBezTo>
                      <a:pt x="2045" y="1311"/>
                      <a:pt x="2029" y="1338"/>
                      <a:pt x="2015" y="1367"/>
                    </a:cubicBezTo>
                    <a:cubicBezTo>
                      <a:pt x="1992" y="1411"/>
                      <a:pt x="1956" y="1478"/>
                      <a:pt x="1930" y="1486"/>
                    </a:cubicBezTo>
                    <a:cubicBezTo>
                      <a:pt x="1927" y="1487"/>
                      <a:pt x="1923" y="1487"/>
                      <a:pt x="1919" y="1487"/>
                    </a:cubicBezTo>
                    <a:cubicBezTo>
                      <a:pt x="1898" y="1487"/>
                      <a:pt x="1864" y="1480"/>
                      <a:pt x="1840" y="1476"/>
                    </a:cubicBezTo>
                    <a:cubicBezTo>
                      <a:pt x="1817" y="1470"/>
                      <a:pt x="1793" y="1466"/>
                      <a:pt x="1770" y="1464"/>
                    </a:cubicBezTo>
                    <a:cubicBezTo>
                      <a:pt x="1751" y="1464"/>
                      <a:pt x="1733" y="1463"/>
                      <a:pt x="1714" y="1463"/>
                    </a:cubicBezTo>
                    <a:cubicBezTo>
                      <a:pt x="1669" y="1463"/>
                      <a:pt x="1626" y="1465"/>
                      <a:pt x="1588" y="1466"/>
                    </a:cubicBezTo>
                    <a:cubicBezTo>
                      <a:pt x="1464" y="1472"/>
                      <a:pt x="1336" y="1484"/>
                      <a:pt x="1238" y="1564"/>
                    </a:cubicBezTo>
                    <a:cubicBezTo>
                      <a:pt x="1217" y="1582"/>
                      <a:pt x="1198" y="1603"/>
                      <a:pt x="1182" y="1626"/>
                    </a:cubicBezTo>
                    <a:cubicBezTo>
                      <a:pt x="1168" y="1611"/>
                      <a:pt x="1152" y="1597"/>
                      <a:pt x="1135" y="1587"/>
                    </a:cubicBezTo>
                    <a:cubicBezTo>
                      <a:pt x="1099" y="1567"/>
                      <a:pt x="1056" y="1557"/>
                      <a:pt x="1005" y="1557"/>
                    </a:cubicBezTo>
                    <a:cubicBezTo>
                      <a:pt x="929" y="1557"/>
                      <a:pt x="835" y="1580"/>
                      <a:pt x="723" y="1625"/>
                    </a:cubicBezTo>
                    <a:cubicBezTo>
                      <a:pt x="341" y="1782"/>
                      <a:pt x="1" y="2258"/>
                      <a:pt x="155" y="2931"/>
                    </a:cubicBezTo>
                    <a:cubicBezTo>
                      <a:pt x="160" y="2948"/>
                      <a:pt x="174" y="2961"/>
                      <a:pt x="192" y="2961"/>
                    </a:cubicBezTo>
                    <a:cubicBezTo>
                      <a:pt x="195" y="2961"/>
                      <a:pt x="198" y="2961"/>
                      <a:pt x="200" y="2959"/>
                    </a:cubicBezTo>
                    <a:cubicBezTo>
                      <a:pt x="221" y="2955"/>
                      <a:pt x="233" y="2934"/>
                      <a:pt x="229" y="2914"/>
                    </a:cubicBezTo>
                    <a:cubicBezTo>
                      <a:pt x="84" y="2283"/>
                      <a:pt x="399" y="1840"/>
                      <a:pt x="752" y="1695"/>
                    </a:cubicBezTo>
                    <a:cubicBezTo>
                      <a:pt x="867" y="1648"/>
                      <a:pt x="948" y="1632"/>
                      <a:pt x="1005" y="1632"/>
                    </a:cubicBezTo>
                    <a:cubicBezTo>
                      <a:pt x="1047" y="1632"/>
                      <a:pt x="1076" y="1640"/>
                      <a:pt x="1097" y="1651"/>
                    </a:cubicBezTo>
                    <a:cubicBezTo>
                      <a:pt x="1115" y="1660"/>
                      <a:pt x="1131" y="1677"/>
                      <a:pt x="1139" y="1697"/>
                    </a:cubicBezTo>
                    <a:cubicBezTo>
                      <a:pt x="1110" y="1758"/>
                      <a:pt x="1089" y="1823"/>
                      <a:pt x="1073" y="1888"/>
                    </a:cubicBezTo>
                    <a:lnTo>
                      <a:pt x="879" y="2622"/>
                    </a:lnTo>
                    <a:cubicBezTo>
                      <a:pt x="873" y="2643"/>
                      <a:pt x="886" y="2663"/>
                      <a:pt x="906" y="2668"/>
                    </a:cubicBezTo>
                    <a:cubicBezTo>
                      <a:pt x="908" y="2669"/>
                      <a:pt x="912" y="2670"/>
                      <a:pt x="915" y="2670"/>
                    </a:cubicBezTo>
                    <a:cubicBezTo>
                      <a:pt x="932" y="2670"/>
                      <a:pt x="948" y="2658"/>
                      <a:pt x="953" y="2642"/>
                    </a:cubicBezTo>
                    <a:lnTo>
                      <a:pt x="1146" y="1908"/>
                    </a:lnTo>
                    <a:cubicBezTo>
                      <a:pt x="1177" y="1789"/>
                      <a:pt x="1210" y="1685"/>
                      <a:pt x="1287" y="1622"/>
                    </a:cubicBezTo>
                    <a:cubicBezTo>
                      <a:pt x="1367" y="1557"/>
                      <a:pt x="1481" y="1546"/>
                      <a:pt x="1592" y="1541"/>
                    </a:cubicBezTo>
                    <a:cubicBezTo>
                      <a:pt x="1629" y="1540"/>
                      <a:pt x="1671" y="1538"/>
                      <a:pt x="1714" y="1538"/>
                    </a:cubicBezTo>
                    <a:cubicBezTo>
                      <a:pt x="1732" y="1538"/>
                      <a:pt x="1750" y="1538"/>
                      <a:pt x="1768" y="1539"/>
                    </a:cubicBezTo>
                    <a:cubicBezTo>
                      <a:pt x="1787" y="1541"/>
                      <a:pt x="1807" y="1544"/>
                      <a:pt x="1826" y="1549"/>
                    </a:cubicBezTo>
                    <a:cubicBezTo>
                      <a:pt x="1856" y="1556"/>
                      <a:pt x="1888" y="1562"/>
                      <a:pt x="1915" y="1562"/>
                    </a:cubicBezTo>
                    <a:cubicBezTo>
                      <a:pt x="1928" y="1562"/>
                      <a:pt x="1940" y="1560"/>
                      <a:pt x="1951" y="1557"/>
                    </a:cubicBezTo>
                    <a:cubicBezTo>
                      <a:pt x="1955" y="1556"/>
                      <a:pt x="1960" y="1554"/>
                      <a:pt x="1964" y="1550"/>
                    </a:cubicBezTo>
                    <a:cubicBezTo>
                      <a:pt x="2049" y="1614"/>
                      <a:pt x="2409" y="1906"/>
                      <a:pt x="2357" y="2222"/>
                    </a:cubicBezTo>
                    <a:cubicBezTo>
                      <a:pt x="2329" y="2398"/>
                      <a:pt x="2298" y="2476"/>
                      <a:pt x="2272" y="2545"/>
                    </a:cubicBezTo>
                    <a:cubicBezTo>
                      <a:pt x="2240" y="2627"/>
                      <a:pt x="2216" y="2692"/>
                      <a:pt x="2208" y="2870"/>
                    </a:cubicBezTo>
                    <a:cubicBezTo>
                      <a:pt x="2197" y="3176"/>
                      <a:pt x="2174" y="3746"/>
                      <a:pt x="2731" y="3932"/>
                    </a:cubicBezTo>
                    <a:cubicBezTo>
                      <a:pt x="2735" y="3933"/>
                      <a:pt x="2738" y="3934"/>
                      <a:pt x="2743" y="3934"/>
                    </a:cubicBezTo>
                    <a:cubicBezTo>
                      <a:pt x="2786" y="3934"/>
                      <a:pt x="2796" y="3874"/>
                      <a:pt x="2755" y="3860"/>
                    </a:cubicBezTo>
                    <a:cubicBezTo>
                      <a:pt x="2251" y="3692"/>
                      <a:pt x="2272" y="3179"/>
                      <a:pt x="2284" y="2872"/>
                    </a:cubicBezTo>
                    <a:cubicBezTo>
                      <a:pt x="2290" y="2706"/>
                      <a:pt x="2313" y="2650"/>
                      <a:pt x="2342" y="2571"/>
                    </a:cubicBezTo>
                    <a:cubicBezTo>
                      <a:pt x="2368" y="2502"/>
                      <a:pt x="2401" y="2417"/>
                      <a:pt x="2431" y="2234"/>
                    </a:cubicBezTo>
                    <a:cubicBezTo>
                      <a:pt x="2487" y="1887"/>
                      <a:pt x="2137" y="1588"/>
                      <a:pt x="2023" y="1501"/>
                    </a:cubicBezTo>
                    <a:cubicBezTo>
                      <a:pt x="2046" y="1469"/>
                      <a:pt x="2065" y="1436"/>
                      <a:pt x="2082" y="1402"/>
                    </a:cubicBezTo>
                    <a:cubicBezTo>
                      <a:pt x="2095" y="1377"/>
                      <a:pt x="2107" y="1354"/>
                      <a:pt x="2123" y="1332"/>
                    </a:cubicBezTo>
                    <a:cubicBezTo>
                      <a:pt x="2242" y="1177"/>
                      <a:pt x="2403" y="1062"/>
                      <a:pt x="2587" y="998"/>
                    </a:cubicBezTo>
                    <a:cubicBezTo>
                      <a:pt x="2667" y="973"/>
                      <a:pt x="2748" y="954"/>
                      <a:pt x="2830" y="939"/>
                    </a:cubicBezTo>
                    <a:cubicBezTo>
                      <a:pt x="2925" y="922"/>
                      <a:pt x="3018" y="898"/>
                      <a:pt x="3109" y="868"/>
                    </a:cubicBezTo>
                    <a:cubicBezTo>
                      <a:pt x="3277" y="806"/>
                      <a:pt x="3421" y="699"/>
                      <a:pt x="3561" y="595"/>
                    </a:cubicBezTo>
                    <a:cubicBezTo>
                      <a:pt x="3612" y="558"/>
                      <a:pt x="3664" y="520"/>
                      <a:pt x="3715" y="484"/>
                    </a:cubicBezTo>
                    <a:cubicBezTo>
                      <a:pt x="4046" y="259"/>
                      <a:pt x="4427" y="119"/>
                      <a:pt x="4825" y="76"/>
                    </a:cubicBezTo>
                    <a:cubicBezTo>
                      <a:pt x="4846" y="73"/>
                      <a:pt x="4861" y="54"/>
                      <a:pt x="4858" y="34"/>
                    </a:cubicBezTo>
                    <a:cubicBezTo>
                      <a:pt x="4856" y="15"/>
                      <a:pt x="4841" y="0"/>
                      <a:pt x="4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670;p46">
                <a:extLst>
                  <a:ext uri="{FF2B5EF4-FFF2-40B4-BE49-F238E27FC236}">
                    <a16:creationId xmlns:a16="http://schemas.microsoft.com/office/drawing/2014/main" id="{B80E94BD-F1BE-4D48-8B33-ABEF3DEABAF4}"/>
                  </a:ext>
                </a:extLst>
              </p:cNvPr>
              <p:cNvSpPr/>
              <p:nvPr/>
            </p:nvSpPr>
            <p:spPr>
              <a:xfrm>
                <a:off x="11912655" y="1380437"/>
                <a:ext cx="131738" cy="80472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047" extrusionOk="0">
                    <a:moveTo>
                      <a:pt x="1649" y="0"/>
                    </a:moveTo>
                    <a:cubicBezTo>
                      <a:pt x="1624" y="361"/>
                      <a:pt x="1254" y="428"/>
                      <a:pt x="1238" y="431"/>
                    </a:cubicBezTo>
                    <a:cubicBezTo>
                      <a:pt x="1219" y="435"/>
                      <a:pt x="1206" y="451"/>
                      <a:pt x="1206" y="469"/>
                    </a:cubicBezTo>
                    <a:cubicBezTo>
                      <a:pt x="1209" y="679"/>
                      <a:pt x="1154" y="825"/>
                      <a:pt x="1038" y="902"/>
                    </a:cubicBezTo>
                    <a:cubicBezTo>
                      <a:pt x="969" y="949"/>
                      <a:pt x="879" y="973"/>
                      <a:pt x="768" y="973"/>
                    </a:cubicBezTo>
                    <a:cubicBezTo>
                      <a:pt x="595" y="973"/>
                      <a:pt x="373" y="915"/>
                      <a:pt x="101" y="801"/>
                    </a:cubicBezTo>
                    <a:cubicBezTo>
                      <a:pt x="62" y="785"/>
                      <a:pt x="54" y="782"/>
                      <a:pt x="42" y="782"/>
                    </a:cubicBezTo>
                    <a:cubicBezTo>
                      <a:pt x="22" y="782"/>
                      <a:pt x="4" y="798"/>
                      <a:pt x="2" y="819"/>
                    </a:cubicBezTo>
                    <a:cubicBezTo>
                      <a:pt x="0" y="839"/>
                      <a:pt x="15" y="856"/>
                      <a:pt x="36" y="856"/>
                    </a:cubicBezTo>
                    <a:cubicBezTo>
                      <a:pt x="41" y="858"/>
                      <a:pt x="54" y="863"/>
                      <a:pt x="72" y="870"/>
                    </a:cubicBezTo>
                    <a:cubicBezTo>
                      <a:pt x="351" y="988"/>
                      <a:pt x="584" y="1046"/>
                      <a:pt x="767" y="1046"/>
                    </a:cubicBezTo>
                    <a:cubicBezTo>
                      <a:pt x="895" y="1046"/>
                      <a:pt x="1000" y="1019"/>
                      <a:pt x="1080" y="963"/>
                    </a:cubicBezTo>
                    <a:cubicBezTo>
                      <a:pt x="1212" y="875"/>
                      <a:pt x="1280" y="720"/>
                      <a:pt x="1281" y="498"/>
                    </a:cubicBezTo>
                    <a:cubicBezTo>
                      <a:pt x="1375" y="472"/>
                      <a:pt x="1654" y="375"/>
                      <a:pt x="1713" y="79"/>
                    </a:cubicBezTo>
                    <a:cubicBezTo>
                      <a:pt x="1693" y="50"/>
                      <a:pt x="1671" y="25"/>
                      <a:pt x="16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" name="Google Shape;10629;p88">
            <a:extLst>
              <a:ext uri="{FF2B5EF4-FFF2-40B4-BE49-F238E27FC236}">
                <a16:creationId xmlns:a16="http://schemas.microsoft.com/office/drawing/2014/main" id="{EEEED0FF-7270-4226-BADC-F35CF9841E98}"/>
              </a:ext>
            </a:extLst>
          </p:cNvPr>
          <p:cNvGrpSpPr/>
          <p:nvPr/>
        </p:nvGrpSpPr>
        <p:grpSpPr>
          <a:xfrm>
            <a:off x="6575554" y="353782"/>
            <a:ext cx="742860" cy="656035"/>
            <a:chOff x="5216456" y="3725484"/>
            <a:chExt cx="356196" cy="265631"/>
          </a:xfrm>
        </p:grpSpPr>
        <p:sp>
          <p:nvSpPr>
            <p:cNvPr id="110" name="Google Shape;10630;p88">
              <a:extLst>
                <a:ext uri="{FF2B5EF4-FFF2-40B4-BE49-F238E27FC236}">
                  <a16:creationId xmlns:a16="http://schemas.microsoft.com/office/drawing/2014/main" id="{30E51CD8-2209-4956-AD41-C1C7D3C65DF5}"/>
                </a:ext>
              </a:extLst>
            </p:cNvPr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999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631;p88">
              <a:extLst>
                <a:ext uri="{FF2B5EF4-FFF2-40B4-BE49-F238E27FC236}">
                  <a16:creationId xmlns:a16="http://schemas.microsoft.com/office/drawing/2014/main" id="{7CE5D9F9-D45E-4185-8E19-F9242258A1E2}"/>
                </a:ext>
              </a:extLst>
            </p:cNvPr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999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0629;p88">
            <a:extLst>
              <a:ext uri="{FF2B5EF4-FFF2-40B4-BE49-F238E27FC236}">
                <a16:creationId xmlns:a16="http://schemas.microsoft.com/office/drawing/2014/main" id="{05AF2524-3719-44A9-ADCB-DB58416F31B9}"/>
              </a:ext>
            </a:extLst>
          </p:cNvPr>
          <p:cNvGrpSpPr/>
          <p:nvPr/>
        </p:nvGrpSpPr>
        <p:grpSpPr>
          <a:xfrm>
            <a:off x="6665573" y="194346"/>
            <a:ext cx="503031" cy="421619"/>
            <a:chOff x="5216456" y="3725484"/>
            <a:chExt cx="356196" cy="265631"/>
          </a:xfrm>
        </p:grpSpPr>
        <p:sp>
          <p:nvSpPr>
            <p:cNvPr id="113" name="Google Shape;10630;p88">
              <a:extLst>
                <a:ext uri="{FF2B5EF4-FFF2-40B4-BE49-F238E27FC236}">
                  <a16:creationId xmlns:a16="http://schemas.microsoft.com/office/drawing/2014/main" id="{859E1099-2599-42B9-A48D-A4520358C91E}"/>
                </a:ext>
              </a:extLst>
            </p:cNvPr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999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631;p88">
              <a:extLst>
                <a:ext uri="{FF2B5EF4-FFF2-40B4-BE49-F238E27FC236}">
                  <a16:creationId xmlns:a16="http://schemas.microsoft.com/office/drawing/2014/main" id="{9C5A4BB6-428F-4BCE-9949-53B11B23F111}"/>
                </a:ext>
              </a:extLst>
            </p:cNvPr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999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445;p40">
            <a:extLst>
              <a:ext uri="{FF2B5EF4-FFF2-40B4-BE49-F238E27FC236}">
                <a16:creationId xmlns:a16="http://schemas.microsoft.com/office/drawing/2014/main" id="{2A182D17-58C5-4424-8948-D20AAAC0C263}"/>
              </a:ext>
            </a:extLst>
          </p:cNvPr>
          <p:cNvGrpSpPr/>
          <p:nvPr/>
        </p:nvGrpSpPr>
        <p:grpSpPr>
          <a:xfrm>
            <a:off x="168730" y="3897913"/>
            <a:ext cx="157819" cy="623751"/>
            <a:chOff x="196997" y="950961"/>
            <a:chExt cx="157819" cy="623751"/>
          </a:xfrm>
        </p:grpSpPr>
        <p:grpSp>
          <p:nvGrpSpPr>
            <p:cNvPr id="116" name="Google Shape;446;p40">
              <a:extLst>
                <a:ext uri="{FF2B5EF4-FFF2-40B4-BE49-F238E27FC236}">
                  <a16:creationId xmlns:a16="http://schemas.microsoft.com/office/drawing/2014/main" id="{65557E03-5D3F-4462-AB06-26DA1DBA5810}"/>
                </a:ext>
              </a:extLst>
            </p:cNvPr>
            <p:cNvGrpSpPr/>
            <p:nvPr/>
          </p:nvGrpSpPr>
          <p:grpSpPr>
            <a:xfrm>
              <a:off x="196997" y="950961"/>
              <a:ext cx="157819" cy="157819"/>
              <a:chOff x="8348825" y="-2237925"/>
              <a:chExt cx="924000" cy="924000"/>
            </a:xfrm>
          </p:grpSpPr>
          <p:sp>
            <p:nvSpPr>
              <p:cNvPr id="123" name="Google Shape;447;p40">
                <a:extLst>
                  <a:ext uri="{FF2B5EF4-FFF2-40B4-BE49-F238E27FC236}">
                    <a16:creationId xmlns:a16="http://schemas.microsoft.com/office/drawing/2014/main" id="{6E8E5EE4-E6F1-4BBC-8903-3F57870B703C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448;p40">
                <a:extLst>
                  <a:ext uri="{FF2B5EF4-FFF2-40B4-BE49-F238E27FC236}">
                    <a16:creationId xmlns:a16="http://schemas.microsoft.com/office/drawing/2014/main" id="{4EF7630B-3B85-4334-A1DF-7FE2B9E6AA5E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449;p40">
              <a:extLst>
                <a:ext uri="{FF2B5EF4-FFF2-40B4-BE49-F238E27FC236}">
                  <a16:creationId xmlns:a16="http://schemas.microsoft.com/office/drawing/2014/main" id="{9B151FDF-DD83-4664-8725-D603950B677E}"/>
                </a:ext>
              </a:extLst>
            </p:cNvPr>
            <p:cNvGrpSpPr/>
            <p:nvPr/>
          </p:nvGrpSpPr>
          <p:grpSpPr>
            <a:xfrm>
              <a:off x="196997" y="1183927"/>
              <a:ext cx="157819" cy="157819"/>
              <a:chOff x="8348825" y="-2237925"/>
              <a:chExt cx="924000" cy="924000"/>
            </a:xfrm>
          </p:grpSpPr>
          <p:sp>
            <p:nvSpPr>
              <p:cNvPr id="121" name="Google Shape;450;p40">
                <a:extLst>
                  <a:ext uri="{FF2B5EF4-FFF2-40B4-BE49-F238E27FC236}">
                    <a16:creationId xmlns:a16="http://schemas.microsoft.com/office/drawing/2014/main" id="{27D51CA9-1506-4A52-9EEA-1A96CB9CC248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451;p40">
                <a:extLst>
                  <a:ext uri="{FF2B5EF4-FFF2-40B4-BE49-F238E27FC236}">
                    <a16:creationId xmlns:a16="http://schemas.microsoft.com/office/drawing/2014/main" id="{4D0C9239-F74F-466F-AD8F-7DC536EE2211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452;p40">
              <a:extLst>
                <a:ext uri="{FF2B5EF4-FFF2-40B4-BE49-F238E27FC236}">
                  <a16:creationId xmlns:a16="http://schemas.microsoft.com/office/drawing/2014/main" id="{E8E51260-C360-4EF8-9816-BC302575F3C9}"/>
                </a:ext>
              </a:extLst>
            </p:cNvPr>
            <p:cNvGrpSpPr/>
            <p:nvPr/>
          </p:nvGrpSpPr>
          <p:grpSpPr>
            <a:xfrm>
              <a:off x="196997" y="1416893"/>
              <a:ext cx="157819" cy="157819"/>
              <a:chOff x="8348825" y="-2237925"/>
              <a:chExt cx="924000" cy="924000"/>
            </a:xfrm>
          </p:grpSpPr>
          <p:sp>
            <p:nvSpPr>
              <p:cNvPr id="119" name="Google Shape;453;p40">
                <a:extLst>
                  <a:ext uri="{FF2B5EF4-FFF2-40B4-BE49-F238E27FC236}">
                    <a16:creationId xmlns:a16="http://schemas.microsoft.com/office/drawing/2014/main" id="{2E7FCF3F-034E-40A6-8A8B-5B682A3C9ABD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454;p40">
                <a:extLst>
                  <a:ext uri="{FF2B5EF4-FFF2-40B4-BE49-F238E27FC236}">
                    <a16:creationId xmlns:a16="http://schemas.microsoft.com/office/drawing/2014/main" id="{76B59E2C-F3F9-45BD-833B-53E113F87EB2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" name="Google Shape;445;p40">
            <a:extLst>
              <a:ext uri="{FF2B5EF4-FFF2-40B4-BE49-F238E27FC236}">
                <a16:creationId xmlns:a16="http://schemas.microsoft.com/office/drawing/2014/main" id="{BD3D8DAC-C503-4C5A-AF39-05195158E5AE}"/>
              </a:ext>
            </a:extLst>
          </p:cNvPr>
          <p:cNvGrpSpPr/>
          <p:nvPr/>
        </p:nvGrpSpPr>
        <p:grpSpPr>
          <a:xfrm>
            <a:off x="5142106" y="1438933"/>
            <a:ext cx="157819" cy="623751"/>
            <a:chOff x="196997" y="950961"/>
            <a:chExt cx="157819" cy="623751"/>
          </a:xfrm>
        </p:grpSpPr>
        <p:grpSp>
          <p:nvGrpSpPr>
            <p:cNvPr id="126" name="Google Shape;446;p40">
              <a:extLst>
                <a:ext uri="{FF2B5EF4-FFF2-40B4-BE49-F238E27FC236}">
                  <a16:creationId xmlns:a16="http://schemas.microsoft.com/office/drawing/2014/main" id="{A0E5CAD1-95B7-4215-9C86-22BC78E5281F}"/>
                </a:ext>
              </a:extLst>
            </p:cNvPr>
            <p:cNvGrpSpPr/>
            <p:nvPr/>
          </p:nvGrpSpPr>
          <p:grpSpPr>
            <a:xfrm>
              <a:off x="196997" y="950961"/>
              <a:ext cx="157819" cy="157819"/>
              <a:chOff x="8348825" y="-2237925"/>
              <a:chExt cx="924000" cy="924000"/>
            </a:xfrm>
          </p:grpSpPr>
          <p:sp>
            <p:nvSpPr>
              <p:cNvPr id="133" name="Google Shape;447;p40">
                <a:extLst>
                  <a:ext uri="{FF2B5EF4-FFF2-40B4-BE49-F238E27FC236}">
                    <a16:creationId xmlns:a16="http://schemas.microsoft.com/office/drawing/2014/main" id="{843525A4-84C4-49E5-8C21-FC99001EF12C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448;p40">
                <a:extLst>
                  <a:ext uri="{FF2B5EF4-FFF2-40B4-BE49-F238E27FC236}">
                    <a16:creationId xmlns:a16="http://schemas.microsoft.com/office/drawing/2014/main" id="{67AADE0F-C133-497B-87AC-96522E69F687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449;p40">
              <a:extLst>
                <a:ext uri="{FF2B5EF4-FFF2-40B4-BE49-F238E27FC236}">
                  <a16:creationId xmlns:a16="http://schemas.microsoft.com/office/drawing/2014/main" id="{C4CB53A3-5CF7-4215-A9EC-58A2FE69F169}"/>
                </a:ext>
              </a:extLst>
            </p:cNvPr>
            <p:cNvGrpSpPr/>
            <p:nvPr/>
          </p:nvGrpSpPr>
          <p:grpSpPr>
            <a:xfrm>
              <a:off x="196997" y="1183927"/>
              <a:ext cx="157819" cy="157819"/>
              <a:chOff x="8348825" y="-2237925"/>
              <a:chExt cx="924000" cy="924000"/>
            </a:xfrm>
          </p:grpSpPr>
          <p:sp>
            <p:nvSpPr>
              <p:cNvPr id="131" name="Google Shape;450;p40">
                <a:extLst>
                  <a:ext uri="{FF2B5EF4-FFF2-40B4-BE49-F238E27FC236}">
                    <a16:creationId xmlns:a16="http://schemas.microsoft.com/office/drawing/2014/main" id="{AC78DD50-BAB9-4EED-BC31-F886A28843BA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451;p40">
                <a:extLst>
                  <a:ext uri="{FF2B5EF4-FFF2-40B4-BE49-F238E27FC236}">
                    <a16:creationId xmlns:a16="http://schemas.microsoft.com/office/drawing/2014/main" id="{A8789CAC-E010-4167-AB8B-5CD8C86A361A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452;p40">
              <a:extLst>
                <a:ext uri="{FF2B5EF4-FFF2-40B4-BE49-F238E27FC236}">
                  <a16:creationId xmlns:a16="http://schemas.microsoft.com/office/drawing/2014/main" id="{E1273CDF-3643-4E20-BA96-C00ABB616E57}"/>
                </a:ext>
              </a:extLst>
            </p:cNvPr>
            <p:cNvGrpSpPr/>
            <p:nvPr/>
          </p:nvGrpSpPr>
          <p:grpSpPr>
            <a:xfrm>
              <a:off x="196997" y="1416893"/>
              <a:ext cx="157819" cy="157819"/>
              <a:chOff x="8348825" y="-2237925"/>
              <a:chExt cx="924000" cy="924000"/>
            </a:xfrm>
          </p:grpSpPr>
          <p:sp>
            <p:nvSpPr>
              <p:cNvPr id="129" name="Google Shape;453;p40">
                <a:extLst>
                  <a:ext uri="{FF2B5EF4-FFF2-40B4-BE49-F238E27FC236}">
                    <a16:creationId xmlns:a16="http://schemas.microsoft.com/office/drawing/2014/main" id="{9EEB8568-EF84-49AD-92D9-C94FFFE1F1C6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454;p40">
                <a:extLst>
                  <a:ext uri="{FF2B5EF4-FFF2-40B4-BE49-F238E27FC236}">
                    <a16:creationId xmlns:a16="http://schemas.microsoft.com/office/drawing/2014/main" id="{5D1AD351-369B-4A55-936A-C49152225510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97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71950" y="224311"/>
            <a:ext cx="4972050" cy="1316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Двигательный нейрон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150000"/>
              </a:lnSpc>
            </a:pPr>
            <a:endParaRPr lang="ru-RU" sz="24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848" y="2151381"/>
            <a:ext cx="3829050" cy="143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передает нервный импульс (возбуждение) из центральной нервной системы </a:t>
            </a:r>
          </a:p>
          <a:p>
            <a:pPr algn="just">
              <a:lnSpc>
                <a:spcPct val="150000"/>
              </a:lnSpc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на рабочий орган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94893" y="844125"/>
            <a:ext cx="1591857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Тело двигательного нейрона в ЦНС</a:t>
            </a:r>
          </a:p>
        </p:txBody>
      </p:sp>
      <p:cxnSp>
        <p:nvCxnSpPr>
          <p:cNvPr id="17" name="Прямая со стрелкой 16"/>
          <p:cNvCxnSpPr>
            <a:cxnSpLocks/>
          </p:cNvCxnSpPr>
          <p:nvPr/>
        </p:nvCxnSpPr>
        <p:spPr>
          <a:xfrm flipV="1">
            <a:off x="6588542" y="3441327"/>
            <a:ext cx="0" cy="38037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C6D7824-4F13-4064-B566-532E58A1980E}"/>
              </a:ext>
            </a:extLst>
          </p:cNvPr>
          <p:cNvGrpSpPr/>
          <p:nvPr/>
        </p:nvGrpSpPr>
        <p:grpSpPr>
          <a:xfrm>
            <a:off x="-1203077" y="-5202"/>
            <a:ext cx="4960690" cy="690150"/>
            <a:chOff x="-1203077" y="-5202"/>
            <a:chExt cx="4960690" cy="690150"/>
          </a:xfrm>
        </p:grpSpPr>
        <p:sp>
          <p:nvSpPr>
            <p:cNvPr id="18" name="Заголовок 1">
              <a:extLst>
                <a:ext uri="{FF2B5EF4-FFF2-40B4-BE49-F238E27FC236}">
                  <a16:creationId xmlns:a16="http://schemas.microsoft.com/office/drawing/2014/main" id="{5F0BB15E-087D-4C58-AA59-3C8AB23688EE}"/>
                </a:ext>
              </a:extLst>
            </p:cNvPr>
            <p:cNvSpPr txBox="1">
              <a:spLocks/>
            </p:cNvSpPr>
            <p:nvPr/>
          </p:nvSpPr>
          <p:spPr>
            <a:xfrm>
              <a:off x="-1203077" y="-5202"/>
              <a:ext cx="4960690" cy="690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45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algn="r"/>
              <a:r>
                <a:rPr lang="ru-RU" sz="2800" dirty="0">
                  <a:latin typeface="Candara" panose="020E0502030303020204" pitchFamily="34" charset="0"/>
                </a:rPr>
                <a:t>Рефлекторная дуга</a:t>
              </a:r>
            </a:p>
          </p:txBody>
        </p:sp>
        <p:sp>
          <p:nvSpPr>
            <p:cNvPr id="19" name="Заголовок 2">
              <a:extLst>
                <a:ext uri="{FF2B5EF4-FFF2-40B4-BE49-F238E27FC236}">
                  <a16:creationId xmlns:a16="http://schemas.microsoft.com/office/drawing/2014/main" id="{3CDC1B88-5DB3-4AAE-A3FE-ADF5D324D822}"/>
                </a:ext>
              </a:extLst>
            </p:cNvPr>
            <p:cNvSpPr txBox="1">
              <a:spLocks/>
            </p:cNvSpPr>
            <p:nvPr/>
          </p:nvSpPr>
          <p:spPr>
            <a:xfrm>
              <a:off x="126545" y="179116"/>
              <a:ext cx="456426" cy="323492"/>
            </a:xfrm>
            <a:prstGeom prst="rect">
              <a:avLst/>
            </a:pr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r>
                <a:rPr lang="ru-RU" sz="2000" dirty="0"/>
                <a:t>4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4B1ACB8-62F8-430D-8414-FD37BD3124E0}"/>
              </a:ext>
            </a:extLst>
          </p:cNvPr>
          <p:cNvGrpSpPr/>
          <p:nvPr/>
        </p:nvGrpSpPr>
        <p:grpSpPr>
          <a:xfrm>
            <a:off x="3758346" y="1787446"/>
            <a:ext cx="5660392" cy="2938771"/>
            <a:chOff x="914400" y="2057400"/>
            <a:chExt cx="9259388" cy="4203889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069B9A7D-6067-43F9-8558-0DC18DB105DD}"/>
                </a:ext>
              </a:extLst>
            </p:cNvPr>
            <p:cNvGrpSpPr/>
            <p:nvPr/>
          </p:nvGrpSpPr>
          <p:grpSpPr>
            <a:xfrm>
              <a:off x="914400" y="2057400"/>
              <a:ext cx="9259388" cy="4154854"/>
              <a:chOff x="1600200" y="1981200"/>
              <a:chExt cx="9259388" cy="4154854"/>
            </a:xfrm>
          </p:grpSpPr>
          <p:pic>
            <p:nvPicPr>
              <p:cNvPr id="28" name="Picture 2" descr="https://slideplayer.com/slide/10541763/36/images/56/Sensory+%28afferent%29+neuron+Motor+%28efferent%29+neuron.jpg">
                <a:extLst>
                  <a:ext uri="{FF2B5EF4-FFF2-40B4-BE49-F238E27FC236}">
                    <a16:creationId xmlns:a16="http://schemas.microsoft.com/office/drawing/2014/main" id="{AD2C0182-85D8-4763-BA9A-1939A006B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222" r="7143" b="22222"/>
              <a:stretch/>
            </p:blipFill>
            <p:spPr bwMode="auto">
              <a:xfrm>
                <a:off x="1600200" y="1981200"/>
                <a:ext cx="9259388" cy="4154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291DDA6-7FAA-461D-A094-1DD1A0B24976}"/>
                  </a:ext>
                </a:extLst>
              </p:cNvPr>
              <p:cNvSpPr txBox="1"/>
              <p:nvPr/>
            </p:nvSpPr>
            <p:spPr>
              <a:xfrm>
                <a:off x="2362200" y="2362200"/>
                <a:ext cx="17526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Рецептор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4CF5318-3F5C-4539-B2B4-E87A5AC5C75C}"/>
                  </a:ext>
                </a:extLst>
              </p:cNvPr>
              <p:cNvSpPr txBox="1"/>
              <p:nvPr/>
            </p:nvSpPr>
            <p:spPr>
              <a:xfrm>
                <a:off x="5486513" y="2362199"/>
                <a:ext cx="312420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Чувствительный нейрон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4D151A-74F9-4772-A196-B2A3BAE4C576}"/>
                </a:ext>
              </a:extLst>
            </p:cNvPr>
            <p:cNvSpPr txBox="1"/>
            <p:nvPr/>
          </p:nvSpPr>
          <p:spPr>
            <a:xfrm>
              <a:off x="4953000" y="5257800"/>
              <a:ext cx="3124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Двигательный нейрон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62386A-28A5-443B-BD4F-172D68DF1F3B}"/>
                </a:ext>
              </a:extLst>
            </p:cNvPr>
            <p:cNvSpPr txBox="1"/>
            <p:nvPr/>
          </p:nvSpPr>
          <p:spPr>
            <a:xfrm>
              <a:off x="4762500" y="5891957"/>
              <a:ext cx="3124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Рабочий орган</a:t>
              </a:r>
            </a:p>
          </p:txBody>
        </p:sp>
      </p:grpSp>
      <p:cxnSp>
        <p:nvCxnSpPr>
          <p:cNvPr id="8" name="Прямая со стрелкой 7"/>
          <p:cNvCxnSpPr>
            <a:cxnSpLocks/>
          </p:cNvCxnSpPr>
          <p:nvPr/>
        </p:nvCxnSpPr>
        <p:spPr>
          <a:xfrm flipH="1">
            <a:off x="7818499" y="1570010"/>
            <a:ext cx="473918" cy="172552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27198" y="3821701"/>
            <a:ext cx="1591857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Отросток двигательного нейрона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BDFA7F3-36C0-4874-BCAC-5C4A02AC11F4}"/>
              </a:ext>
            </a:extLst>
          </p:cNvPr>
          <p:cNvGrpSpPr/>
          <p:nvPr/>
        </p:nvGrpSpPr>
        <p:grpSpPr>
          <a:xfrm>
            <a:off x="2144274" y="2694673"/>
            <a:ext cx="2529465" cy="2550265"/>
            <a:chOff x="3907966" y="283959"/>
            <a:chExt cx="2529465" cy="25502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29EE867-D655-46E7-9466-8CBB692CECEB}"/>
                </a:ext>
              </a:extLst>
            </p:cNvPr>
            <p:cNvGrpSpPr/>
            <p:nvPr/>
          </p:nvGrpSpPr>
          <p:grpSpPr>
            <a:xfrm>
              <a:off x="3907966" y="283959"/>
              <a:ext cx="2529465" cy="2550265"/>
              <a:chOff x="1442150" y="-47697"/>
              <a:chExt cx="3659046" cy="365904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FAE31BE-551D-42BF-A9DC-AAF883142265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31" name="Рисунок 30" descr="Буфер обмена со сплошной заливкой">
                <a:extLst>
                  <a:ext uri="{FF2B5EF4-FFF2-40B4-BE49-F238E27FC236}">
                    <a16:creationId xmlns:a16="http://schemas.microsoft.com/office/drawing/2014/main" id="{85D37155-C9F4-435A-A99B-D51C97F5C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42150" y="-47697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0C4F47D-6C66-4DD9-9DC4-6E0DC11347F7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25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62450" y="216848"/>
            <a:ext cx="4972050" cy="1316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Рабочий орган </a:t>
            </a:r>
            <a:r>
              <a:rPr lang="ru-RU" sz="18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(эффектор)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150000"/>
              </a:lnSpc>
            </a:pPr>
            <a:endParaRPr lang="ru-RU" sz="24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1108424"/>
            <a:ext cx="3676650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осуществляет эффект, реакцию в ответ на раздражение рецептора.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A3E584F-3873-4E2E-B39A-A2038E68B6BA}"/>
              </a:ext>
            </a:extLst>
          </p:cNvPr>
          <p:cNvGrpSpPr/>
          <p:nvPr/>
        </p:nvGrpSpPr>
        <p:grpSpPr>
          <a:xfrm>
            <a:off x="-1203077" y="-5202"/>
            <a:ext cx="4960690" cy="690150"/>
            <a:chOff x="-1203077" y="-5202"/>
            <a:chExt cx="4960690" cy="690150"/>
          </a:xfrm>
        </p:grpSpPr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D0062C40-7A9F-42B6-9E52-D62476A16484}"/>
                </a:ext>
              </a:extLst>
            </p:cNvPr>
            <p:cNvSpPr txBox="1">
              <a:spLocks/>
            </p:cNvSpPr>
            <p:nvPr/>
          </p:nvSpPr>
          <p:spPr>
            <a:xfrm>
              <a:off x="-1203077" y="-5202"/>
              <a:ext cx="4960690" cy="690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45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Poppins SemiBold"/>
                <a:buNone/>
                <a:defRPr sz="36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algn="r"/>
              <a:r>
                <a:rPr lang="ru-RU" sz="2800" dirty="0">
                  <a:latin typeface="Candara" panose="020E0502030303020204" pitchFamily="34" charset="0"/>
                </a:rPr>
                <a:t>Рефлекторная дуга</a:t>
              </a:r>
            </a:p>
          </p:txBody>
        </p:sp>
        <p:sp>
          <p:nvSpPr>
            <p:cNvPr id="9" name="Заголовок 2">
              <a:extLst>
                <a:ext uri="{FF2B5EF4-FFF2-40B4-BE49-F238E27FC236}">
                  <a16:creationId xmlns:a16="http://schemas.microsoft.com/office/drawing/2014/main" id="{E10A71E2-A6DB-4849-B998-6A96D81FC78D}"/>
                </a:ext>
              </a:extLst>
            </p:cNvPr>
            <p:cNvSpPr txBox="1">
              <a:spLocks/>
            </p:cNvSpPr>
            <p:nvPr/>
          </p:nvSpPr>
          <p:spPr>
            <a:xfrm>
              <a:off x="126545" y="179116"/>
              <a:ext cx="456426" cy="323492"/>
            </a:xfrm>
            <a:prstGeom prst="rect">
              <a:avLst/>
            </a:pr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r>
                <a:rPr lang="ru-RU" sz="2000" dirty="0"/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0C8DD58-0DB6-4FDA-A700-A2940C7AA331}"/>
              </a:ext>
            </a:extLst>
          </p:cNvPr>
          <p:cNvSpPr txBox="1"/>
          <p:nvPr/>
        </p:nvSpPr>
        <p:spPr>
          <a:xfrm>
            <a:off x="382375" y="3153681"/>
            <a:ext cx="3521500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Эффекторами могут быть мышцы, клетки железы, или другие органы.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5155419-4E95-4DEF-96BA-D887D6DA049F}"/>
              </a:ext>
            </a:extLst>
          </p:cNvPr>
          <p:cNvGrpSpPr/>
          <p:nvPr/>
        </p:nvGrpSpPr>
        <p:grpSpPr>
          <a:xfrm>
            <a:off x="3654486" y="1177965"/>
            <a:ext cx="6381750" cy="2938771"/>
            <a:chOff x="914400" y="2057400"/>
            <a:chExt cx="10439400" cy="4203889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0E218A43-0943-408E-B519-3B93184A2A35}"/>
                </a:ext>
              </a:extLst>
            </p:cNvPr>
            <p:cNvGrpSpPr/>
            <p:nvPr/>
          </p:nvGrpSpPr>
          <p:grpSpPr>
            <a:xfrm>
              <a:off x="914400" y="2057400"/>
              <a:ext cx="9259388" cy="4154854"/>
              <a:chOff x="1600200" y="1981200"/>
              <a:chExt cx="9259388" cy="4154854"/>
            </a:xfrm>
          </p:grpSpPr>
          <p:pic>
            <p:nvPicPr>
              <p:cNvPr id="17" name="Picture 2" descr="https://slideplayer.com/slide/10541763/36/images/56/Sensory+%28afferent%29+neuron+Motor+%28efferent%29+neuron.jpg">
                <a:extLst>
                  <a:ext uri="{FF2B5EF4-FFF2-40B4-BE49-F238E27FC236}">
                    <a16:creationId xmlns:a16="http://schemas.microsoft.com/office/drawing/2014/main" id="{310CB545-FFB0-46CF-91D9-A4873CA5EE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222" r="7143" b="22222"/>
              <a:stretch/>
            </p:blipFill>
            <p:spPr bwMode="auto">
              <a:xfrm>
                <a:off x="1600200" y="1981200"/>
                <a:ext cx="9259388" cy="4154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F7FF5E-5BE1-4337-9DB6-81424E6EB881}"/>
                  </a:ext>
                </a:extLst>
              </p:cNvPr>
              <p:cNvSpPr txBox="1"/>
              <p:nvPr/>
            </p:nvSpPr>
            <p:spPr>
              <a:xfrm>
                <a:off x="2362200" y="2362200"/>
                <a:ext cx="17526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Рецептор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8BCECE0-88A8-4658-8BBD-81A804DD7BB3}"/>
                  </a:ext>
                </a:extLst>
              </p:cNvPr>
              <p:cNvSpPr txBox="1"/>
              <p:nvPr/>
            </p:nvSpPr>
            <p:spPr>
              <a:xfrm>
                <a:off x="5486513" y="2362199"/>
                <a:ext cx="312420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Чувствительный нейрон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8AABA5-2C1A-4676-8DF8-D2A9BE2F9208}"/>
                </a:ext>
              </a:extLst>
            </p:cNvPr>
            <p:cNvSpPr txBox="1"/>
            <p:nvPr/>
          </p:nvSpPr>
          <p:spPr>
            <a:xfrm>
              <a:off x="9448800" y="3811661"/>
              <a:ext cx="19050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Вставочный</a:t>
              </a:r>
            </a:p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нейрон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F07F98-A376-483D-8A07-3AA998932F16}"/>
                </a:ext>
              </a:extLst>
            </p:cNvPr>
            <p:cNvSpPr txBox="1"/>
            <p:nvPr/>
          </p:nvSpPr>
          <p:spPr>
            <a:xfrm>
              <a:off x="4953000" y="5257800"/>
              <a:ext cx="3124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Двигательный нейрон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334CCF-8033-424B-A382-0EC7E0BCFD0A}"/>
                </a:ext>
              </a:extLst>
            </p:cNvPr>
            <p:cNvSpPr txBox="1"/>
            <p:nvPr/>
          </p:nvSpPr>
          <p:spPr>
            <a:xfrm>
              <a:off x="4762500" y="5891957"/>
              <a:ext cx="3124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Рабочий орган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F29A87B-0D58-4BA8-9E92-DD2643B2B232}"/>
              </a:ext>
            </a:extLst>
          </p:cNvPr>
          <p:cNvSpPr txBox="1"/>
          <p:nvPr/>
        </p:nvSpPr>
        <p:spPr>
          <a:xfrm>
            <a:off x="6357207" y="4104801"/>
            <a:ext cx="1591857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Рабочий орган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533DB2A-BCF3-41B2-8458-EB94BA185549}"/>
              </a:ext>
            </a:extLst>
          </p:cNvPr>
          <p:cNvGrpSpPr/>
          <p:nvPr/>
        </p:nvGrpSpPr>
        <p:grpSpPr>
          <a:xfrm>
            <a:off x="6685189" y="502608"/>
            <a:ext cx="2529465" cy="2550265"/>
            <a:chOff x="3907966" y="283959"/>
            <a:chExt cx="2529465" cy="25502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043CE6D6-F1A2-49EE-A113-B44989BB0016}"/>
                </a:ext>
              </a:extLst>
            </p:cNvPr>
            <p:cNvGrpSpPr/>
            <p:nvPr/>
          </p:nvGrpSpPr>
          <p:grpSpPr>
            <a:xfrm>
              <a:off x="3907966" y="283959"/>
              <a:ext cx="2529465" cy="2550265"/>
              <a:chOff x="1442150" y="-47697"/>
              <a:chExt cx="3659046" cy="365904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D96C875-DDAC-4E82-894C-3CA1E78D877E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25" name="Рисунок 24" descr="Буфер обмена со сплошной заливкой">
                <a:extLst>
                  <a:ext uri="{FF2B5EF4-FFF2-40B4-BE49-F238E27FC236}">
                    <a16:creationId xmlns:a16="http://schemas.microsoft.com/office/drawing/2014/main" id="{B5F22DDD-C6EA-42AB-8991-D557B69FD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42150" y="-47697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909B6F-ED14-4471-BCCF-EDC2F9BC7B6D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089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1331;p60">
            <a:extLst>
              <a:ext uri="{FF2B5EF4-FFF2-40B4-BE49-F238E27FC236}">
                <a16:creationId xmlns:a16="http://schemas.microsoft.com/office/drawing/2014/main" id="{9C9DC1B8-33C8-471D-94C0-29F53EDE6723}"/>
              </a:ext>
            </a:extLst>
          </p:cNvPr>
          <p:cNvGrpSpPr/>
          <p:nvPr/>
        </p:nvGrpSpPr>
        <p:grpSpPr>
          <a:xfrm>
            <a:off x="316692" y="787300"/>
            <a:ext cx="3945137" cy="2413569"/>
            <a:chOff x="331763" y="414153"/>
            <a:chExt cx="6903246" cy="5019697"/>
          </a:xfrm>
        </p:grpSpPr>
        <p:sp>
          <p:nvSpPr>
            <p:cNvPr id="27" name="Google Shape;1332;p60">
              <a:extLst>
                <a:ext uri="{FF2B5EF4-FFF2-40B4-BE49-F238E27FC236}">
                  <a16:creationId xmlns:a16="http://schemas.microsoft.com/office/drawing/2014/main" id="{88D36E35-D8A1-494B-8230-8073645F354E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33;p60">
              <a:extLst>
                <a:ext uri="{FF2B5EF4-FFF2-40B4-BE49-F238E27FC236}">
                  <a16:creationId xmlns:a16="http://schemas.microsoft.com/office/drawing/2014/main" id="{E5B19EDD-65AC-4864-9959-D625D6CFBEF0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34;p60">
              <a:extLst>
                <a:ext uri="{FF2B5EF4-FFF2-40B4-BE49-F238E27FC236}">
                  <a16:creationId xmlns:a16="http://schemas.microsoft.com/office/drawing/2014/main" id="{D09E3C90-4114-4409-A745-1D6D4E340124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6B144DC2-E3FB-4A94-81EC-F4942164F49A}"/>
              </a:ext>
            </a:extLst>
          </p:cNvPr>
          <p:cNvSpPr txBox="1">
            <a:spLocks/>
          </p:cNvSpPr>
          <p:nvPr/>
        </p:nvSpPr>
        <p:spPr>
          <a:xfrm>
            <a:off x="186475" y="168800"/>
            <a:ext cx="2794850" cy="431275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2800" dirty="0"/>
              <a:t>Проверим себя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3B35E-461C-48C4-9A9E-834CD6A88E69}"/>
              </a:ext>
            </a:extLst>
          </p:cNvPr>
          <p:cNvSpPr txBox="1"/>
          <p:nvPr/>
        </p:nvSpPr>
        <p:spPr>
          <a:xfrm>
            <a:off x="4516768" y="374697"/>
            <a:ext cx="43331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 – врач невролог. </a:t>
            </a:r>
          </a:p>
          <a:p>
            <a:endParaRPr lang="ru-RU" sz="2000" dirty="0"/>
          </a:p>
          <a:p>
            <a:r>
              <a:rPr lang="ru-RU" sz="2000" dirty="0"/>
              <a:t>На ваш рабочий ноутбук пришли жалобы пациентов.</a:t>
            </a:r>
          </a:p>
          <a:p>
            <a:endParaRPr lang="ru-RU" sz="2000" dirty="0"/>
          </a:p>
          <a:p>
            <a:r>
              <a:rPr lang="ru-RU" sz="2000" dirty="0"/>
              <a:t>Определите, какие функции нервной системы могут быть нарушены у пациентов.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C6DC6C5-A524-431A-A6B0-B97F410423B2}"/>
              </a:ext>
            </a:extLst>
          </p:cNvPr>
          <p:cNvGrpSpPr/>
          <p:nvPr/>
        </p:nvGrpSpPr>
        <p:grpSpPr>
          <a:xfrm>
            <a:off x="530538" y="2571750"/>
            <a:ext cx="8145264" cy="2914650"/>
            <a:chOff x="665361" y="2708734"/>
            <a:chExt cx="7601710" cy="2434766"/>
          </a:xfrm>
        </p:grpSpPr>
        <p:grpSp>
          <p:nvGrpSpPr>
            <p:cNvPr id="10" name="Google Shape;9115;p84">
              <a:extLst>
                <a:ext uri="{FF2B5EF4-FFF2-40B4-BE49-F238E27FC236}">
                  <a16:creationId xmlns:a16="http://schemas.microsoft.com/office/drawing/2014/main" id="{0A39262A-1199-4CB8-B362-6A3246CEB2F7}"/>
                </a:ext>
              </a:extLst>
            </p:cNvPr>
            <p:cNvGrpSpPr/>
            <p:nvPr/>
          </p:nvGrpSpPr>
          <p:grpSpPr>
            <a:xfrm>
              <a:off x="665361" y="2708734"/>
              <a:ext cx="7601710" cy="2434766"/>
              <a:chOff x="6796238" y="3158297"/>
              <a:chExt cx="1630319" cy="677257"/>
            </a:xfrm>
          </p:grpSpPr>
          <p:cxnSp>
            <p:nvCxnSpPr>
              <p:cNvPr id="11" name="Google Shape;9116;p84">
                <a:extLst>
                  <a:ext uri="{FF2B5EF4-FFF2-40B4-BE49-F238E27FC236}">
                    <a16:creationId xmlns:a16="http://schemas.microsoft.com/office/drawing/2014/main" id="{0DA62C92-3224-4E50-9ED6-D2760008BA62}"/>
                  </a:ext>
                </a:extLst>
              </p:cNvPr>
              <p:cNvCxnSpPr/>
              <p:nvPr/>
            </p:nvCxnSpPr>
            <p:spPr>
              <a:xfrm>
                <a:off x="7012244" y="3664854"/>
                <a:ext cx="0" cy="170700"/>
              </a:xfrm>
              <a:prstGeom prst="straightConnector1">
                <a:avLst/>
              </a:prstGeom>
              <a:ln>
                <a:headEnd type="none" w="med" len="med"/>
                <a:tailEnd type="diamond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12" name="Google Shape;9117;p84">
                <a:extLst>
                  <a:ext uri="{FF2B5EF4-FFF2-40B4-BE49-F238E27FC236}">
                    <a16:creationId xmlns:a16="http://schemas.microsoft.com/office/drawing/2014/main" id="{A7251FE7-2533-438B-8D4D-C28AE17F1BC5}"/>
                  </a:ext>
                </a:extLst>
              </p:cNvPr>
              <p:cNvCxnSpPr/>
              <p:nvPr/>
            </p:nvCxnSpPr>
            <p:spPr>
              <a:xfrm>
                <a:off x="7810957" y="3664854"/>
                <a:ext cx="0" cy="170700"/>
              </a:xfrm>
              <a:prstGeom prst="straightConnector1">
                <a:avLst/>
              </a:prstGeom>
              <a:ln>
                <a:headEnd type="none" w="med" len="med"/>
                <a:tailEnd type="diamond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13" name="Google Shape;9118;p84">
                <a:extLst>
                  <a:ext uri="{FF2B5EF4-FFF2-40B4-BE49-F238E27FC236}">
                    <a16:creationId xmlns:a16="http://schemas.microsoft.com/office/drawing/2014/main" id="{C300DDB3-5562-4C77-B8EA-C08118FA1C3F}"/>
                  </a:ext>
                </a:extLst>
              </p:cNvPr>
              <p:cNvCxnSpPr/>
              <p:nvPr/>
            </p:nvCxnSpPr>
            <p:spPr>
              <a:xfrm rot="10800000">
                <a:off x="8196652" y="3170826"/>
                <a:ext cx="0" cy="169800"/>
              </a:xfrm>
              <a:prstGeom prst="straightConnector1">
                <a:avLst/>
              </a:prstGeom>
              <a:ln>
                <a:headEnd type="none" w="med" len="med"/>
                <a:tailEnd type="diamond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14" name="Google Shape;9119;p84">
                <a:extLst>
                  <a:ext uri="{FF2B5EF4-FFF2-40B4-BE49-F238E27FC236}">
                    <a16:creationId xmlns:a16="http://schemas.microsoft.com/office/drawing/2014/main" id="{2E14AEE9-C542-48A5-B7CE-0A8A170B3A88}"/>
                  </a:ext>
                </a:extLst>
              </p:cNvPr>
              <p:cNvCxnSpPr/>
              <p:nvPr/>
            </p:nvCxnSpPr>
            <p:spPr>
              <a:xfrm rot="10800000">
                <a:off x="7411601" y="3158297"/>
                <a:ext cx="0" cy="170700"/>
              </a:xfrm>
              <a:prstGeom prst="straightConnector1">
                <a:avLst/>
              </a:prstGeom>
              <a:ln>
                <a:headEnd type="none" w="med" len="med"/>
                <a:tailEnd type="diamond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grpSp>
            <p:nvGrpSpPr>
              <p:cNvPr id="15" name="Google Shape;9120;p84">
                <a:extLst>
                  <a:ext uri="{FF2B5EF4-FFF2-40B4-BE49-F238E27FC236}">
                    <a16:creationId xmlns:a16="http://schemas.microsoft.com/office/drawing/2014/main" id="{7D2821F1-D02A-4BEB-A429-DB576258C55D}"/>
                  </a:ext>
                </a:extLst>
              </p:cNvPr>
              <p:cNvGrpSpPr/>
              <p:nvPr/>
            </p:nvGrpSpPr>
            <p:grpSpPr>
              <a:xfrm>
                <a:off x="6796238" y="3311904"/>
                <a:ext cx="1630319" cy="377697"/>
                <a:chOff x="6796238" y="3311904"/>
                <a:chExt cx="1630319" cy="377697"/>
              </a:xfrm>
            </p:grpSpPr>
            <p:sp>
              <p:nvSpPr>
                <p:cNvPr id="16" name="Google Shape;9121;p84">
                  <a:extLst>
                    <a:ext uri="{FF2B5EF4-FFF2-40B4-BE49-F238E27FC236}">
                      <a16:creationId xmlns:a16="http://schemas.microsoft.com/office/drawing/2014/main" id="{88A7FB62-85D5-426C-A5A9-F47BDEAAFF6B}"/>
                    </a:ext>
                  </a:extLst>
                </p:cNvPr>
                <p:cNvSpPr/>
                <p:nvPr/>
              </p:nvSpPr>
              <p:spPr>
                <a:xfrm>
                  <a:off x="6796238" y="3311904"/>
                  <a:ext cx="798025" cy="377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8" h="16266" extrusionOk="0">
                      <a:moveTo>
                        <a:pt x="4679" y="0"/>
                      </a:moveTo>
                      <a:lnTo>
                        <a:pt x="0" y="8133"/>
                      </a:lnTo>
                      <a:lnTo>
                        <a:pt x="4679" y="16265"/>
                      </a:lnTo>
                      <a:lnTo>
                        <a:pt x="14094" y="16265"/>
                      </a:lnTo>
                      <a:lnTo>
                        <a:pt x="17913" y="9590"/>
                      </a:lnTo>
                      <a:lnTo>
                        <a:pt x="22591" y="1458"/>
                      </a:lnTo>
                      <a:lnTo>
                        <a:pt x="30301" y="1458"/>
                      </a:lnTo>
                      <a:lnTo>
                        <a:pt x="33522" y="7098"/>
                      </a:lnTo>
                      <a:lnTo>
                        <a:pt x="34367" y="5640"/>
                      </a:lnTo>
                      <a:lnTo>
                        <a:pt x="33522" y="4183"/>
                      </a:lnTo>
                      <a:lnTo>
                        <a:pt x="31146" y="0"/>
                      </a:lnTo>
                      <a:lnTo>
                        <a:pt x="21746" y="0"/>
                      </a:lnTo>
                      <a:lnTo>
                        <a:pt x="17067" y="8133"/>
                      </a:lnTo>
                      <a:lnTo>
                        <a:pt x="13234" y="14808"/>
                      </a:lnTo>
                      <a:lnTo>
                        <a:pt x="5524" y="14808"/>
                      </a:lnTo>
                      <a:lnTo>
                        <a:pt x="1706" y="8133"/>
                      </a:lnTo>
                      <a:lnTo>
                        <a:pt x="5524" y="1458"/>
                      </a:lnTo>
                      <a:lnTo>
                        <a:pt x="13234" y="1458"/>
                      </a:lnTo>
                      <a:lnTo>
                        <a:pt x="16455" y="7098"/>
                      </a:lnTo>
                      <a:lnTo>
                        <a:pt x="17301" y="5640"/>
                      </a:lnTo>
                      <a:lnTo>
                        <a:pt x="16455" y="4183"/>
                      </a:lnTo>
                      <a:lnTo>
                        <a:pt x="14094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9122;p84">
                  <a:extLst>
                    <a:ext uri="{FF2B5EF4-FFF2-40B4-BE49-F238E27FC236}">
                      <a16:creationId xmlns:a16="http://schemas.microsoft.com/office/drawing/2014/main" id="{BF111582-7059-47D4-841E-0D8CBD3A0BA6}"/>
                    </a:ext>
                  </a:extLst>
                </p:cNvPr>
                <p:cNvSpPr/>
                <p:nvPr/>
              </p:nvSpPr>
              <p:spPr>
                <a:xfrm>
                  <a:off x="7628207" y="3311904"/>
                  <a:ext cx="798350" cy="377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2" h="16266" extrusionOk="0">
                      <a:moveTo>
                        <a:pt x="20288" y="0"/>
                      </a:moveTo>
                      <a:lnTo>
                        <a:pt x="16470" y="6675"/>
                      </a:lnTo>
                      <a:lnTo>
                        <a:pt x="11791" y="14808"/>
                      </a:lnTo>
                      <a:lnTo>
                        <a:pt x="4081" y="14808"/>
                      </a:lnTo>
                      <a:lnTo>
                        <a:pt x="860" y="9167"/>
                      </a:lnTo>
                      <a:lnTo>
                        <a:pt x="0" y="10625"/>
                      </a:lnTo>
                      <a:lnTo>
                        <a:pt x="860" y="12082"/>
                      </a:lnTo>
                      <a:lnTo>
                        <a:pt x="3221" y="16265"/>
                      </a:lnTo>
                      <a:lnTo>
                        <a:pt x="12637" y="16265"/>
                      </a:lnTo>
                      <a:lnTo>
                        <a:pt x="17315" y="8133"/>
                      </a:lnTo>
                      <a:lnTo>
                        <a:pt x="21134" y="1458"/>
                      </a:lnTo>
                      <a:lnTo>
                        <a:pt x="28858" y="1458"/>
                      </a:lnTo>
                      <a:lnTo>
                        <a:pt x="32677" y="8133"/>
                      </a:lnTo>
                      <a:lnTo>
                        <a:pt x="28858" y="14808"/>
                      </a:lnTo>
                      <a:lnTo>
                        <a:pt x="21134" y="14808"/>
                      </a:lnTo>
                      <a:lnTo>
                        <a:pt x="17927" y="9167"/>
                      </a:lnTo>
                      <a:lnTo>
                        <a:pt x="17067" y="10625"/>
                      </a:lnTo>
                      <a:lnTo>
                        <a:pt x="17927" y="12082"/>
                      </a:lnTo>
                      <a:lnTo>
                        <a:pt x="20288" y="16265"/>
                      </a:lnTo>
                      <a:lnTo>
                        <a:pt x="29703" y="16265"/>
                      </a:lnTo>
                      <a:lnTo>
                        <a:pt x="34382" y="8133"/>
                      </a:lnTo>
                      <a:lnTo>
                        <a:pt x="29703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9123;p84">
                  <a:extLst>
                    <a:ext uri="{FF2B5EF4-FFF2-40B4-BE49-F238E27FC236}">
                      <a16:creationId xmlns:a16="http://schemas.microsoft.com/office/drawing/2014/main" id="{CFB52016-2AB4-4313-BE9A-14D9803D1C59}"/>
                    </a:ext>
                  </a:extLst>
                </p:cNvPr>
                <p:cNvSpPr/>
                <p:nvPr/>
              </p:nvSpPr>
              <p:spPr>
                <a:xfrm>
                  <a:off x="7229098" y="3311904"/>
                  <a:ext cx="762823" cy="377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52" h="16266" extrusionOk="0">
                      <a:moveTo>
                        <a:pt x="20347" y="0"/>
                      </a:moveTo>
                      <a:lnTo>
                        <a:pt x="16455" y="6675"/>
                      </a:lnTo>
                      <a:lnTo>
                        <a:pt x="11850" y="14808"/>
                      </a:lnTo>
                      <a:lnTo>
                        <a:pt x="4125" y="14808"/>
                      </a:lnTo>
                      <a:lnTo>
                        <a:pt x="846" y="9167"/>
                      </a:lnTo>
                      <a:lnTo>
                        <a:pt x="0" y="10625"/>
                      </a:lnTo>
                      <a:lnTo>
                        <a:pt x="846" y="12082"/>
                      </a:lnTo>
                      <a:lnTo>
                        <a:pt x="3280" y="16265"/>
                      </a:lnTo>
                      <a:lnTo>
                        <a:pt x="12695" y="16265"/>
                      </a:lnTo>
                      <a:lnTo>
                        <a:pt x="17315" y="8133"/>
                      </a:lnTo>
                      <a:lnTo>
                        <a:pt x="21134" y="1458"/>
                      </a:lnTo>
                      <a:lnTo>
                        <a:pt x="28902" y="1458"/>
                      </a:lnTo>
                      <a:lnTo>
                        <a:pt x="32065" y="6981"/>
                      </a:lnTo>
                      <a:lnTo>
                        <a:pt x="32852" y="5524"/>
                      </a:lnTo>
                      <a:lnTo>
                        <a:pt x="29703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2AD69F9E-BA8D-4028-8D06-40DBA5311569}"/>
                </a:ext>
              </a:extLst>
            </p:cNvPr>
            <p:cNvGrpSpPr/>
            <p:nvPr/>
          </p:nvGrpSpPr>
          <p:grpSpPr>
            <a:xfrm>
              <a:off x="1070282" y="3432043"/>
              <a:ext cx="6790728" cy="1071097"/>
              <a:chOff x="876929" y="3748939"/>
              <a:chExt cx="6790728" cy="107109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6CFE9B-842D-4ECB-A84F-6235B61D0F33}"/>
                  </a:ext>
                </a:extLst>
              </p:cNvPr>
              <p:cNvSpPr txBox="1"/>
              <p:nvPr/>
            </p:nvSpPr>
            <p:spPr>
              <a:xfrm>
                <a:off x="876929" y="3804373"/>
                <a:ext cx="121446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750"/>
                  </a:spcAft>
                </a:pPr>
                <a:r>
                  <a:rPr lang="ru-RU" b="1" dirty="0">
                    <a:solidFill>
                      <a:srgbClr val="000000"/>
                    </a:solidFill>
                    <a:effectLst/>
                    <a:latin typeface="PT Sans" panose="020B0503020203020204" pitchFamily="34" charset="-52"/>
                    <a:ea typeface="Times New Roman" panose="02020603050405020304" pitchFamily="18" charset="0"/>
                  </a:rPr>
                  <a:t>Согласование работы всех органов и систем организма</a:t>
                </a:r>
                <a:endParaRPr lang="ru-RU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1FE3907-C629-49C5-994C-FEA20B0942CE}"/>
                  </a:ext>
                </a:extLst>
              </p:cNvPr>
              <p:cNvSpPr txBox="1"/>
              <p:nvPr/>
            </p:nvSpPr>
            <p:spPr>
              <a:xfrm>
                <a:off x="2739837" y="3796763"/>
                <a:ext cx="1214464" cy="9769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750"/>
                  </a:spcAft>
                </a:pPr>
                <a:r>
                  <a:rPr lang="ru-RU" b="1" dirty="0">
                    <a:solidFill>
                      <a:srgbClr val="000000"/>
                    </a:solidFill>
                    <a:effectLst/>
                    <a:latin typeface="PT Sans" panose="020B0503020203020204" pitchFamily="34" charset="-52"/>
                    <a:ea typeface="Times New Roman" panose="02020603050405020304" pitchFamily="18" charset="0"/>
                  </a:rPr>
                  <a:t>Поддержание постоянства внутренней среды организма </a:t>
                </a:r>
                <a:endParaRPr lang="ru-RU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96073DB-4875-4015-B359-F8F9CCD9DBAE}"/>
                  </a:ext>
                </a:extLst>
              </p:cNvPr>
              <p:cNvSpPr txBox="1"/>
              <p:nvPr/>
            </p:nvSpPr>
            <p:spPr>
              <a:xfrm>
                <a:off x="4601099" y="3867150"/>
                <a:ext cx="1214464" cy="797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750"/>
                  </a:spcAft>
                </a:pPr>
                <a:r>
                  <a:rPr lang="ru-RU" b="1" dirty="0">
                    <a:solidFill>
                      <a:srgbClr val="000000"/>
                    </a:solidFill>
                    <a:effectLst/>
                    <a:latin typeface="PT Sans" panose="020B0503020203020204" pitchFamily="34" charset="-52"/>
                    <a:ea typeface="Times New Roman" panose="02020603050405020304" pitchFamily="18" charset="0"/>
                  </a:rPr>
                  <a:t>Ориентация организма во внешней среде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AF78F1-BDD2-4016-AA68-9360FA60D920}"/>
                  </a:ext>
                </a:extLst>
              </p:cNvPr>
              <p:cNvSpPr txBox="1"/>
              <p:nvPr/>
            </p:nvSpPr>
            <p:spPr>
              <a:xfrm>
                <a:off x="6453193" y="3748939"/>
                <a:ext cx="121446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750"/>
                  </a:spcAft>
                </a:pPr>
                <a:r>
                  <a:rPr lang="ru-RU" b="1" dirty="0">
                    <a:solidFill>
                      <a:srgbClr val="000000"/>
                    </a:solidFill>
                    <a:effectLst/>
                    <a:latin typeface="PT Sans" panose="020B0503020203020204" pitchFamily="34" charset="-52"/>
                    <a:ea typeface="Times New Roman" panose="02020603050405020304" pitchFamily="18" charset="0"/>
                  </a:rPr>
                  <a:t>Служит основой психической деятельности: речь, память</a:t>
                </a:r>
              </a:p>
            </p:txBody>
          </p:sp>
        </p:grp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249FDD98-0FE0-4390-9F17-C9C6648B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06" y="886722"/>
            <a:ext cx="3528275" cy="187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78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622D05-C927-4392-8C54-EB78A4F76554}"/>
              </a:ext>
            </a:extLst>
          </p:cNvPr>
          <p:cNvSpPr txBox="1"/>
          <p:nvPr/>
        </p:nvSpPr>
        <p:spPr>
          <a:xfrm>
            <a:off x="187352" y="823372"/>
            <a:ext cx="4737950" cy="377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Пациентка А., </a:t>
            </a:r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 лет. Жалуется, что после травмы головы стала плохо видеть, в глазах «двоится», часто беспокоят головные боли. Окулист проблем с глазами не выявил.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 Б</a:t>
            </a:r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54 года. Перенес инсульт. Речь непонятная, путает местами слова в предложении, не может выразить свои мысли, трудно произносить сложные звуки.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 algn="just">
              <a:lnSpc>
                <a:spcPct val="107000"/>
              </a:lnSpc>
            </a:pPr>
            <a:r>
              <a:rPr lang="ru-RU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 В</a:t>
            </a:r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15 лет. После укуса клеща перенес заболевание клещевой энцефалит. Наблюдаются осложнения - трудно вдохнуть, часто происходит остановка дыхания.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 Г</a:t>
            </a:r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23 года. Жалуется на постоянную жажду, повышенную потливость. Врач-терапевт направил для консультации к неврологу и эндокринологу.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53B3D4F9-FEAD-488C-A9C2-3635D1F27F66}"/>
              </a:ext>
            </a:extLst>
          </p:cNvPr>
          <p:cNvSpPr txBox="1">
            <a:spLocks/>
          </p:cNvSpPr>
          <p:nvPr/>
        </p:nvSpPr>
        <p:spPr>
          <a:xfrm>
            <a:off x="186475" y="168800"/>
            <a:ext cx="2794850" cy="431275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2800" dirty="0"/>
              <a:t>Проверим себя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4FB5F4-A3E2-4995-93B1-D79429BB6CDC}"/>
              </a:ext>
            </a:extLst>
          </p:cNvPr>
          <p:cNvSpPr txBox="1"/>
          <p:nvPr/>
        </p:nvSpPr>
        <p:spPr>
          <a:xfrm>
            <a:off x="6350021" y="2696819"/>
            <a:ext cx="1590612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b="1" dirty="0">
                <a:solidFill>
                  <a:schemeClr val="bg2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  <a:t>Согласование работы всех органов и систем организма</a:t>
            </a:r>
            <a:endParaRPr lang="ru-RU" sz="1800" b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1842C3-B03E-4E4D-889E-D06A4F01D067}"/>
              </a:ext>
            </a:extLst>
          </p:cNvPr>
          <p:cNvSpPr txBox="1"/>
          <p:nvPr/>
        </p:nvSpPr>
        <p:spPr>
          <a:xfrm>
            <a:off x="6362988" y="3830864"/>
            <a:ext cx="1590612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b="1" dirty="0">
                <a:solidFill>
                  <a:schemeClr val="bg2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  <a:t>Поддержание постоянства внутренней среды организма </a:t>
            </a:r>
            <a:endParaRPr lang="ru-RU" sz="1800" b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E08341-17F9-4164-A7E2-334156744DF8}"/>
              </a:ext>
            </a:extLst>
          </p:cNvPr>
          <p:cNvSpPr txBox="1"/>
          <p:nvPr/>
        </p:nvSpPr>
        <p:spPr>
          <a:xfrm>
            <a:off x="6362988" y="667950"/>
            <a:ext cx="1577645" cy="73866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b="1" dirty="0">
                <a:solidFill>
                  <a:schemeClr val="bg2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  <a:t>Ориентация организма во внешней среде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778D88-726E-4316-922D-F6008F53E200}"/>
              </a:ext>
            </a:extLst>
          </p:cNvPr>
          <p:cNvSpPr txBox="1"/>
          <p:nvPr/>
        </p:nvSpPr>
        <p:spPr>
          <a:xfrm>
            <a:off x="6362988" y="1586552"/>
            <a:ext cx="1585583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b="1" dirty="0">
                <a:solidFill>
                  <a:schemeClr val="bg2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  <a:t>Служит основой психической деятельности: речь, память</a:t>
            </a:r>
          </a:p>
        </p:txBody>
      </p:sp>
      <p:grpSp>
        <p:nvGrpSpPr>
          <p:cNvPr id="17" name="Google Shape;501;p42">
            <a:extLst>
              <a:ext uri="{FF2B5EF4-FFF2-40B4-BE49-F238E27FC236}">
                <a16:creationId xmlns:a16="http://schemas.microsoft.com/office/drawing/2014/main" id="{580A4F7C-0C88-4F05-B979-08CC89B60401}"/>
              </a:ext>
            </a:extLst>
          </p:cNvPr>
          <p:cNvGrpSpPr/>
          <p:nvPr/>
        </p:nvGrpSpPr>
        <p:grpSpPr>
          <a:xfrm rot="5400000">
            <a:off x="8385647" y="72561"/>
            <a:ext cx="157819" cy="623751"/>
            <a:chOff x="196997" y="950961"/>
            <a:chExt cx="157819" cy="623751"/>
          </a:xfrm>
        </p:grpSpPr>
        <p:grpSp>
          <p:nvGrpSpPr>
            <p:cNvPr id="18" name="Google Shape;502;p42">
              <a:extLst>
                <a:ext uri="{FF2B5EF4-FFF2-40B4-BE49-F238E27FC236}">
                  <a16:creationId xmlns:a16="http://schemas.microsoft.com/office/drawing/2014/main" id="{625303E0-AA5E-4CD7-A312-962F7FFBC5C4}"/>
                </a:ext>
              </a:extLst>
            </p:cNvPr>
            <p:cNvGrpSpPr/>
            <p:nvPr/>
          </p:nvGrpSpPr>
          <p:grpSpPr>
            <a:xfrm>
              <a:off x="196997" y="950961"/>
              <a:ext cx="157819" cy="157819"/>
              <a:chOff x="8348825" y="-2237925"/>
              <a:chExt cx="924000" cy="924000"/>
            </a:xfrm>
          </p:grpSpPr>
          <p:sp>
            <p:nvSpPr>
              <p:cNvPr id="25" name="Google Shape;503;p42">
                <a:extLst>
                  <a:ext uri="{FF2B5EF4-FFF2-40B4-BE49-F238E27FC236}">
                    <a16:creationId xmlns:a16="http://schemas.microsoft.com/office/drawing/2014/main" id="{81F7BD6A-6CC0-4B27-A253-DD67F278E2E7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04;p42">
                <a:extLst>
                  <a:ext uri="{FF2B5EF4-FFF2-40B4-BE49-F238E27FC236}">
                    <a16:creationId xmlns:a16="http://schemas.microsoft.com/office/drawing/2014/main" id="{469E6DE4-386E-46DE-A244-5D6A59F94632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505;p42">
              <a:extLst>
                <a:ext uri="{FF2B5EF4-FFF2-40B4-BE49-F238E27FC236}">
                  <a16:creationId xmlns:a16="http://schemas.microsoft.com/office/drawing/2014/main" id="{7E3182DE-CEFA-4976-92F9-C5B70D3EA015}"/>
                </a:ext>
              </a:extLst>
            </p:cNvPr>
            <p:cNvGrpSpPr/>
            <p:nvPr/>
          </p:nvGrpSpPr>
          <p:grpSpPr>
            <a:xfrm>
              <a:off x="196997" y="1183927"/>
              <a:ext cx="157819" cy="157819"/>
              <a:chOff x="8348825" y="-2237925"/>
              <a:chExt cx="924000" cy="924000"/>
            </a:xfrm>
          </p:grpSpPr>
          <p:sp>
            <p:nvSpPr>
              <p:cNvPr id="23" name="Google Shape;506;p42">
                <a:extLst>
                  <a:ext uri="{FF2B5EF4-FFF2-40B4-BE49-F238E27FC236}">
                    <a16:creationId xmlns:a16="http://schemas.microsoft.com/office/drawing/2014/main" id="{86020A16-AB31-4A62-83EA-D8E7095C75CE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07;p42">
                <a:extLst>
                  <a:ext uri="{FF2B5EF4-FFF2-40B4-BE49-F238E27FC236}">
                    <a16:creationId xmlns:a16="http://schemas.microsoft.com/office/drawing/2014/main" id="{E74B80B7-7BD5-4B71-BE58-7560FA8D3313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508;p42">
              <a:extLst>
                <a:ext uri="{FF2B5EF4-FFF2-40B4-BE49-F238E27FC236}">
                  <a16:creationId xmlns:a16="http://schemas.microsoft.com/office/drawing/2014/main" id="{9DF82E71-D88D-403F-A949-677575840FEF}"/>
                </a:ext>
              </a:extLst>
            </p:cNvPr>
            <p:cNvGrpSpPr/>
            <p:nvPr/>
          </p:nvGrpSpPr>
          <p:grpSpPr>
            <a:xfrm>
              <a:off x="196997" y="1416893"/>
              <a:ext cx="157819" cy="157819"/>
              <a:chOff x="8348825" y="-2237925"/>
              <a:chExt cx="924000" cy="924000"/>
            </a:xfrm>
          </p:grpSpPr>
          <p:sp>
            <p:nvSpPr>
              <p:cNvPr id="21" name="Google Shape;509;p42">
                <a:extLst>
                  <a:ext uri="{FF2B5EF4-FFF2-40B4-BE49-F238E27FC236}">
                    <a16:creationId xmlns:a16="http://schemas.microsoft.com/office/drawing/2014/main" id="{815F0A3D-F69F-451B-9E82-CF39FA3ACA28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10;p42">
                <a:extLst>
                  <a:ext uri="{FF2B5EF4-FFF2-40B4-BE49-F238E27FC236}">
                    <a16:creationId xmlns:a16="http://schemas.microsoft.com/office/drawing/2014/main" id="{B1BEB1FE-5BDD-4D3C-8A6A-C1337FEB478D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345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6B144DC2-E3FB-4A94-81EC-F4942164F49A}"/>
              </a:ext>
            </a:extLst>
          </p:cNvPr>
          <p:cNvSpPr txBox="1">
            <a:spLocks/>
          </p:cNvSpPr>
          <p:nvPr/>
        </p:nvSpPr>
        <p:spPr>
          <a:xfrm>
            <a:off x="186475" y="168800"/>
            <a:ext cx="2794850" cy="431275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2800" dirty="0"/>
              <a:t>Проверим себя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3B35E-461C-48C4-9A9E-834CD6A88E69}"/>
              </a:ext>
            </a:extLst>
          </p:cNvPr>
          <p:cNvSpPr txBox="1"/>
          <p:nvPr/>
        </p:nvSpPr>
        <p:spPr>
          <a:xfrm>
            <a:off x="6349150" y="1349543"/>
            <a:ext cx="2794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Заполните интерактивную схему последовательности рефлекторной дуги на ноутбуках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C12193-E0A1-435B-8CC4-0F07B7C6CAD4}"/>
              </a:ext>
            </a:extLst>
          </p:cNvPr>
          <p:cNvSpPr txBox="1"/>
          <p:nvPr/>
        </p:nvSpPr>
        <p:spPr>
          <a:xfrm>
            <a:off x="5414963" y="214641"/>
            <a:ext cx="5305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>https://childrenscience.ru/courses/fcz/4/3/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AFDDCF-38FA-4489-A171-0C5921E9C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0" y="823982"/>
            <a:ext cx="6185750" cy="40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34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1362;p61">
            <a:extLst>
              <a:ext uri="{FF2B5EF4-FFF2-40B4-BE49-F238E27FC236}">
                <a16:creationId xmlns:a16="http://schemas.microsoft.com/office/drawing/2014/main" id="{606F3BB8-D1B0-4A93-9229-BCAF46020897}"/>
              </a:ext>
            </a:extLst>
          </p:cNvPr>
          <p:cNvGrpSpPr/>
          <p:nvPr/>
        </p:nvGrpSpPr>
        <p:grpSpPr>
          <a:xfrm rot="5400000">
            <a:off x="5714214" y="2170411"/>
            <a:ext cx="2079043" cy="3043245"/>
            <a:chOff x="1655550" y="790900"/>
            <a:chExt cx="2510262" cy="341767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4" name="Google Shape;1363;p61">
              <a:extLst>
                <a:ext uri="{FF2B5EF4-FFF2-40B4-BE49-F238E27FC236}">
                  <a16:creationId xmlns:a16="http://schemas.microsoft.com/office/drawing/2014/main" id="{D183CB5C-5F1A-4B87-A406-07C0453A6EB1}"/>
                </a:ext>
              </a:extLst>
            </p:cNvPr>
            <p:cNvSpPr/>
            <p:nvPr/>
          </p:nvSpPr>
          <p:spPr>
            <a:xfrm>
              <a:off x="1655550" y="790900"/>
              <a:ext cx="2510262" cy="3417671"/>
            </a:xfrm>
            <a:custGeom>
              <a:avLst/>
              <a:gdLst/>
              <a:ahLst/>
              <a:cxnLst/>
              <a:rect l="l" t="t" r="r" b="b"/>
              <a:pathLst>
                <a:path w="143096" h="190426" extrusionOk="0">
                  <a:moveTo>
                    <a:pt x="2914" y="0"/>
                  </a:moveTo>
                  <a:cubicBezTo>
                    <a:pt x="1280" y="0"/>
                    <a:pt x="0" y="1281"/>
                    <a:pt x="0" y="2914"/>
                  </a:cubicBezTo>
                  <a:lnTo>
                    <a:pt x="0" y="187512"/>
                  </a:lnTo>
                  <a:cubicBezTo>
                    <a:pt x="0" y="189101"/>
                    <a:pt x="1280" y="190426"/>
                    <a:pt x="2914" y="190426"/>
                  </a:cubicBezTo>
                  <a:lnTo>
                    <a:pt x="140182" y="190426"/>
                  </a:lnTo>
                  <a:cubicBezTo>
                    <a:pt x="141771" y="190426"/>
                    <a:pt x="143096" y="189101"/>
                    <a:pt x="143096" y="187512"/>
                  </a:cubicBezTo>
                  <a:lnTo>
                    <a:pt x="143096" y="2914"/>
                  </a:lnTo>
                  <a:cubicBezTo>
                    <a:pt x="143096" y="1281"/>
                    <a:pt x="141771" y="0"/>
                    <a:pt x="140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64;p61">
              <a:extLst>
                <a:ext uri="{FF2B5EF4-FFF2-40B4-BE49-F238E27FC236}">
                  <a16:creationId xmlns:a16="http://schemas.microsoft.com/office/drawing/2014/main" id="{59C62D66-F6FD-4DCC-BA30-93E7E1D96B8C}"/>
                </a:ext>
              </a:extLst>
            </p:cNvPr>
            <p:cNvSpPr/>
            <p:nvPr/>
          </p:nvSpPr>
          <p:spPr>
            <a:xfrm>
              <a:off x="1735300" y="886765"/>
              <a:ext cx="2350730" cy="3115776"/>
            </a:xfrm>
            <a:custGeom>
              <a:avLst/>
              <a:gdLst/>
              <a:ahLst/>
              <a:cxnLst/>
              <a:rect l="l" t="t" r="r" b="b"/>
              <a:pathLst>
                <a:path w="134002" h="173605" extrusionOk="0">
                  <a:moveTo>
                    <a:pt x="1" y="1"/>
                  </a:moveTo>
                  <a:lnTo>
                    <a:pt x="1" y="53821"/>
                  </a:lnTo>
                  <a:lnTo>
                    <a:pt x="1" y="127599"/>
                  </a:lnTo>
                  <a:lnTo>
                    <a:pt x="1" y="173605"/>
                  </a:lnTo>
                  <a:lnTo>
                    <a:pt x="134001" y="173605"/>
                  </a:lnTo>
                  <a:lnTo>
                    <a:pt x="134001" y="34615"/>
                  </a:lnTo>
                  <a:lnTo>
                    <a:pt x="134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362;p61">
            <a:extLst>
              <a:ext uri="{FF2B5EF4-FFF2-40B4-BE49-F238E27FC236}">
                <a16:creationId xmlns:a16="http://schemas.microsoft.com/office/drawing/2014/main" id="{9C8C3818-119C-4767-B03A-B4190DE01EE0}"/>
              </a:ext>
            </a:extLst>
          </p:cNvPr>
          <p:cNvGrpSpPr/>
          <p:nvPr/>
        </p:nvGrpSpPr>
        <p:grpSpPr>
          <a:xfrm rot="5400000">
            <a:off x="1436164" y="2208565"/>
            <a:ext cx="2074916" cy="2962809"/>
            <a:chOff x="1655550" y="790900"/>
            <a:chExt cx="2510262" cy="341767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48" name="Google Shape;1363;p61">
              <a:extLst>
                <a:ext uri="{FF2B5EF4-FFF2-40B4-BE49-F238E27FC236}">
                  <a16:creationId xmlns:a16="http://schemas.microsoft.com/office/drawing/2014/main" id="{168B9B59-FFA4-4720-8ADB-F9D3448EA4A3}"/>
                </a:ext>
              </a:extLst>
            </p:cNvPr>
            <p:cNvSpPr/>
            <p:nvPr/>
          </p:nvSpPr>
          <p:spPr>
            <a:xfrm>
              <a:off x="1655550" y="790900"/>
              <a:ext cx="2510262" cy="3417671"/>
            </a:xfrm>
            <a:custGeom>
              <a:avLst/>
              <a:gdLst/>
              <a:ahLst/>
              <a:cxnLst/>
              <a:rect l="l" t="t" r="r" b="b"/>
              <a:pathLst>
                <a:path w="143096" h="190426" extrusionOk="0">
                  <a:moveTo>
                    <a:pt x="2914" y="0"/>
                  </a:moveTo>
                  <a:cubicBezTo>
                    <a:pt x="1280" y="0"/>
                    <a:pt x="0" y="1281"/>
                    <a:pt x="0" y="2914"/>
                  </a:cubicBezTo>
                  <a:lnTo>
                    <a:pt x="0" y="187512"/>
                  </a:lnTo>
                  <a:cubicBezTo>
                    <a:pt x="0" y="189101"/>
                    <a:pt x="1280" y="190426"/>
                    <a:pt x="2914" y="190426"/>
                  </a:cubicBezTo>
                  <a:lnTo>
                    <a:pt x="140182" y="190426"/>
                  </a:lnTo>
                  <a:cubicBezTo>
                    <a:pt x="141771" y="190426"/>
                    <a:pt x="143096" y="189101"/>
                    <a:pt x="143096" y="187512"/>
                  </a:cubicBezTo>
                  <a:lnTo>
                    <a:pt x="143096" y="2914"/>
                  </a:lnTo>
                  <a:cubicBezTo>
                    <a:pt x="143096" y="1281"/>
                    <a:pt x="141771" y="0"/>
                    <a:pt x="140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64;p61">
              <a:extLst>
                <a:ext uri="{FF2B5EF4-FFF2-40B4-BE49-F238E27FC236}">
                  <a16:creationId xmlns:a16="http://schemas.microsoft.com/office/drawing/2014/main" id="{36EF7AB8-FF1E-4122-9BE4-6E0727CE50B5}"/>
                </a:ext>
              </a:extLst>
            </p:cNvPr>
            <p:cNvSpPr/>
            <p:nvPr/>
          </p:nvSpPr>
          <p:spPr>
            <a:xfrm>
              <a:off x="1735300" y="886765"/>
              <a:ext cx="2350730" cy="3115776"/>
            </a:xfrm>
            <a:custGeom>
              <a:avLst/>
              <a:gdLst/>
              <a:ahLst/>
              <a:cxnLst/>
              <a:rect l="l" t="t" r="r" b="b"/>
              <a:pathLst>
                <a:path w="134002" h="173605" extrusionOk="0">
                  <a:moveTo>
                    <a:pt x="1" y="1"/>
                  </a:moveTo>
                  <a:lnTo>
                    <a:pt x="1" y="53821"/>
                  </a:lnTo>
                  <a:lnTo>
                    <a:pt x="1" y="127599"/>
                  </a:lnTo>
                  <a:lnTo>
                    <a:pt x="1" y="173605"/>
                  </a:lnTo>
                  <a:lnTo>
                    <a:pt x="134001" y="173605"/>
                  </a:lnTo>
                  <a:lnTo>
                    <a:pt x="134001" y="34615"/>
                  </a:lnTo>
                  <a:lnTo>
                    <a:pt x="134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81AF3C08-F862-43E9-B507-8D3EF630B22B}"/>
              </a:ext>
            </a:extLst>
          </p:cNvPr>
          <p:cNvSpPr txBox="1">
            <a:spLocks/>
          </p:cNvSpPr>
          <p:nvPr/>
        </p:nvSpPr>
        <p:spPr>
          <a:xfrm>
            <a:off x="186475" y="168800"/>
            <a:ext cx="2794850" cy="431275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2800" dirty="0"/>
              <a:t>Применим </a:t>
            </a:r>
          </a:p>
        </p:txBody>
      </p:sp>
      <p:grpSp>
        <p:nvGrpSpPr>
          <p:cNvPr id="6" name="Google Shape;11022;p89">
            <a:extLst>
              <a:ext uri="{FF2B5EF4-FFF2-40B4-BE49-F238E27FC236}">
                <a16:creationId xmlns:a16="http://schemas.microsoft.com/office/drawing/2014/main" id="{F901DC1C-14D2-4C41-9E82-AB633A073735}"/>
              </a:ext>
            </a:extLst>
          </p:cNvPr>
          <p:cNvGrpSpPr/>
          <p:nvPr/>
        </p:nvGrpSpPr>
        <p:grpSpPr>
          <a:xfrm>
            <a:off x="4768427" y="142402"/>
            <a:ext cx="825871" cy="803944"/>
            <a:chOff x="6203579" y="3348981"/>
            <a:chExt cx="351615" cy="350373"/>
          </a:xfrm>
        </p:grpSpPr>
        <p:sp>
          <p:nvSpPr>
            <p:cNvPr id="7" name="Google Shape;11023;p89">
              <a:extLst>
                <a:ext uri="{FF2B5EF4-FFF2-40B4-BE49-F238E27FC236}">
                  <a16:creationId xmlns:a16="http://schemas.microsoft.com/office/drawing/2014/main" id="{A6BB749A-5416-4B81-B2A6-06AA03B04942}"/>
                </a:ext>
              </a:extLst>
            </p:cNvPr>
            <p:cNvSpPr/>
            <p:nvPr/>
          </p:nvSpPr>
          <p:spPr>
            <a:xfrm>
              <a:off x="6377667" y="3404249"/>
              <a:ext cx="93686" cy="58072"/>
            </a:xfrm>
            <a:custGeom>
              <a:avLst/>
              <a:gdLst/>
              <a:ahLst/>
              <a:cxnLst/>
              <a:rect l="l" t="t" r="r" b="b"/>
              <a:pathLst>
                <a:path w="2941" h="1823" extrusionOk="0">
                  <a:moveTo>
                    <a:pt x="644" y="0"/>
                  </a:moveTo>
                  <a:cubicBezTo>
                    <a:pt x="467" y="0"/>
                    <a:pt x="288" y="39"/>
                    <a:pt x="119" y="120"/>
                  </a:cubicBezTo>
                  <a:cubicBezTo>
                    <a:pt x="36" y="155"/>
                    <a:pt x="0" y="251"/>
                    <a:pt x="36" y="322"/>
                  </a:cubicBezTo>
                  <a:cubicBezTo>
                    <a:pt x="70" y="374"/>
                    <a:pt x="129" y="413"/>
                    <a:pt x="186" y="413"/>
                  </a:cubicBezTo>
                  <a:cubicBezTo>
                    <a:pt x="208" y="413"/>
                    <a:pt x="230" y="407"/>
                    <a:pt x="250" y="394"/>
                  </a:cubicBezTo>
                  <a:cubicBezTo>
                    <a:pt x="370" y="337"/>
                    <a:pt x="498" y="310"/>
                    <a:pt x="625" y="310"/>
                  </a:cubicBezTo>
                  <a:cubicBezTo>
                    <a:pt x="950" y="310"/>
                    <a:pt x="1269" y="487"/>
                    <a:pt x="1441" y="786"/>
                  </a:cubicBezTo>
                  <a:cubicBezTo>
                    <a:pt x="1215" y="1036"/>
                    <a:pt x="1143" y="1406"/>
                    <a:pt x="1286" y="1739"/>
                  </a:cubicBezTo>
                  <a:cubicBezTo>
                    <a:pt x="1322" y="1798"/>
                    <a:pt x="1381" y="1822"/>
                    <a:pt x="1441" y="1822"/>
                  </a:cubicBezTo>
                  <a:cubicBezTo>
                    <a:pt x="1560" y="1822"/>
                    <a:pt x="1631" y="1703"/>
                    <a:pt x="1584" y="1608"/>
                  </a:cubicBezTo>
                  <a:cubicBezTo>
                    <a:pt x="1453" y="1322"/>
                    <a:pt x="1572" y="989"/>
                    <a:pt x="1858" y="858"/>
                  </a:cubicBezTo>
                  <a:cubicBezTo>
                    <a:pt x="1936" y="822"/>
                    <a:pt x="2017" y="805"/>
                    <a:pt x="2096" y="805"/>
                  </a:cubicBezTo>
                  <a:cubicBezTo>
                    <a:pt x="2305" y="805"/>
                    <a:pt x="2501" y="924"/>
                    <a:pt x="2596" y="1132"/>
                  </a:cubicBezTo>
                  <a:cubicBezTo>
                    <a:pt x="2631" y="1193"/>
                    <a:pt x="2699" y="1229"/>
                    <a:pt x="2760" y="1229"/>
                  </a:cubicBezTo>
                  <a:cubicBezTo>
                    <a:pt x="2782" y="1229"/>
                    <a:pt x="2803" y="1224"/>
                    <a:pt x="2822" y="1215"/>
                  </a:cubicBezTo>
                  <a:cubicBezTo>
                    <a:pt x="2893" y="1167"/>
                    <a:pt x="2941" y="1084"/>
                    <a:pt x="2893" y="1013"/>
                  </a:cubicBezTo>
                  <a:cubicBezTo>
                    <a:pt x="2757" y="696"/>
                    <a:pt x="2448" y="503"/>
                    <a:pt x="2108" y="503"/>
                  </a:cubicBezTo>
                  <a:cubicBezTo>
                    <a:pt x="1975" y="503"/>
                    <a:pt x="1837" y="532"/>
                    <a:pt x="1703" y="596"/>
                  </a:cubicBezTo>
                  <a:cubicBezTo>
                    <a:pt x="1476" y="218"/>
                    <a:pt x="1066" y="0"/>
                    <a:pt x="64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4;p89">
              <a:extLst>
                <a:ext uri="{FF2B5EF4-FFF2-40B4-BE49-F238E27FC236}">
                  <a16:creationId xmlns:a16="http://schemas.microsoft.com/office/drawing/2014/main" id="{B1E395B1-D564-4D07-AAFD-1A0031A91735}"/>
                </a:ext>
              </a:extLst>
            </p:cNvPr>
            <p:cNvSpPr/>
            <p:nvPr/>
          </p:nvSpPr>
          <p:spPr>
            <a:xfrm>
              <a:off x="6260090" y="3449611"/>
              <a:ext cx="76643" cy="44947"/>
            </a:xfrm>
            <a:custGeom>
              <a:avLst/>
              <a:gdLst/>
              <a:ahLst/>
              <a:cxnLst/>
              <a:rect l="l" t="t" r="r" b="b"/>
              <a:pathLst>
                <a:path w="2406" h="1411" extrusionOk="0">
                  <a:moveTo>
                    <a:pt x="1868" y="0"/>
                  </a:moveTo>
                  <a:cubicBezTo>
                    <a:pt x="1523" y="0"/>
                    <a:pt x="1190" y="178"/>
                    <a:pt x="1012" y="541"/>
                  </a:cubicBezTo>
                  <a:cubicBezTo>
                    <a:pt x="891" y="501"/>
                    <a:pt x="765" y="480"/>
                    <a:pt x="638" y="480"/>
                  </a:cubicBezTo>
                  <a:cubicBezTo>
                    <a:pt x="466" y="480"/>
                    <a:pt x="291" y="518"/>
                    <a:pt x="119" y="601"/>
                  </a:cubicBezTo>
                  <a:cubicBezTo>
                    <a:pt x="36" y="636"/>
                    <a:pt x="0" y="732"/>
                    <a:pt x="36" y="803"/>
                  </a:cubicBezTo>
                  <a:cubicBezTo>
                    <a:pt x="70" y="855"/>
                    <a:pt x="129" y="894"/>
                    <a:pt x="186" y="894"/>
                  </a:cubicBezTo>
                  <a:cubicBezTo>
                    <a:pt x="209" y="894"/>
                    <a:pt x="230" y="888"/>
                    <a:pt x="250" y="875"/>
                  </a:cubicBezTo>
                  <a:cubicBezTo>
                    <a:pt x="375" y="820"/>
                    <a:pt x="506" y="794"/>
                    <a:pt x="636" y="794"/>
                  </a:cubicBezTo>
                  <a:cubicBezTo>
                    <a:pt x="990" y="794"/>
                    <a:pt x="1332" y="987"/>
                    <a:pt x="1489" y="1327"/>
                  </a:cubicBezTo>
                  <a:cubicBezTo>
                    <a:pt x="1512" y="1386"/>
                    <a:pt x="1572" y="1410"/>
                    <a:pt x="1631" y="1410"/>
                  </a:cubicBezTo>
                  <a:cubicBezTo>
                    <a:pt x="1750" y="1410"/>
                    <a:pt x="1822" y="1291"/>
                    <a:pt x="1786" y="1196"/>
                  </a:cubicBezTo>
                  <a:cubicBezTo>
                    <a:pt x="1679" y="970"/>
                    <a:pt x="1500" y="779"/>
                    <a:pt x="1310" y="660"/>
                  </a:cubicBezTo>
                  <a:cubicBezTo>
                    <a:pt x="1435" y="426"/>
                    <a:pt x="1654" y="315"/>
                    <a:pt x="1877" y="315"/>
                  </a:cubicBezTo>
                  <a:cubicBezTo>
                    <a:pt x="1971" y="315"/>
                    <a:pt x="2067" y="335"/>
                    <a:pt x="2155" y="374"/>
                  </a:cubicBezTo>
                  <a:cubicBezTo>
                    <a:pt x="2175" y="388"/>
                    <a:pt x="2198" y="394"/>
                    <a:pt x="2221" y="394"/>
                  </a:cubicBezTo>
                  <a:cubicBezTo>
                    <a:pt x="2280" y="394"/>
                    <a:pt x="2341" y="355"/>
                    <a:pt x="2358" y="303"/>
                  </a:cubicBezTo>
                  <a:cubicBezTo>
                    <a:pt x="2405" y="220"/>
                    <a:pt x="2358" y="124"/>
                    <a:pt x="2286" y="89"/>
                  </a:cubicBezTo>
                  <a:cubicBezTo>
                    <a:pt x="2151" y="30"/>
                    <a:pt x="2009" y="0"/>
                    <a:pt x="18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25;p89">
              <a:extLst>
                <a:ext uri="{FF2B5EF4-FFF2-40B4-BE49-F238E27FC236}">
                  <a16:creationId xmlns:a16="http://schemas.microsoft.com/office/drawing/2014/main" id="{A3D1ABC8-22E7-4920-A40C-79DDBC9DDD6B}"/>
                </a:ext>
              </a:extLst>
            </p:cNvPr>
            <p:cNvSpPr/>
            <p:nvPr/>
          </p:nvSpPr>
          <p:spPr>
            <a:xfrm>
              <a:off x="6415574" y="3498349"/>
              <a:ext cx="49343" cy="21598"/>
            </a:xfrm>
            <a:custGeom>
              <a:avLst/>
              <a:gdLst/>
              <a:ahLst/>
              <a:cxnLst/>
              <a:rect l="l" t="t" r="r" b="b"/>
              <a:pathLst>
                <a:path w="1549" h="678" extrusionOk="0">
                  <a:moveTo>
                    <a:pt x="642" y="1"/>
                  </a:moveTo>
                  <a:cubicBezTo>
                    <a:pt x="446" y="1"/>
                    <a:pt x="250" y="58"/>
                    <a:pt x="84" y="178"/>
                  </a:cubicBezTo>
                  <a:cubicBezTo>
                    <a:pt x="13" y="237"/>
                    <a:pt x="1" y="333"/>
                    <a:pt x="37" y="404"/>
                  </a:cubicBezTo>
                  <a:cubicBezTo>
                    <a:pt x="75" y="450"/>
                    <a:pt x="128" y="477"/>
                    <a:pt x="180" y="477"/>
                  </a:cubicBezTo>
                  <a:cubicBezTo>
                    <a:pt x="209" y="477"/>
                    <a:pt x="237" y="469"/>
                    <a:pt x="263" y="452"/>
                  </a:cubicBezTo>
                  <a:cubicBezTo>
                    <a:pt x="382" y="366"/>
                    <a:pt x="521" y="324"/>
                    <a:pt x="659" y="324"/>
                  </a:cubicBezTo>
                  <a:cubicBezTo>
                    <a:pt x="865" y="324"/>
                    <a:pt x="1068" y="417"/>
                    <a:pt x="1203" y="595"/>
                  </a:cubicBezTo>
                  <a:cubicBezTo>
                    <a:pt x="1227" y="642"/>
                    <a:pt x="1275" y="678"/>
                    <a:pt x="1334" y="678"/>
                  </a:cubicBezTo>
                  <a:cubicBezTo>
                    <a:pt x="1465" y="678"/>
                    <a:pt x="1549" y="523"/>
                    <a:pt x="1465" y="416"/>
                  </a:cubicBezTo>
                  <a:cubicBezTo>
                    <a:pt x="1268" y="146"/>
                    <a:pt x="954" y="1"/>
                    <a:pt x="64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26;p89">
              <a:extLst>
                <a:ext uri="{FF2B5EF4-FFF2-40B4-BE49-F238E27FC236}">
                  <a16:creationId xmlns:a16="http://schemas.microsoft.com/office/drawing/2014/main" id="{115D78B1-CD03-4B0F-9653-1C517DE5EAD0}"/>
                </a:ext>
              </a:extLst>
            </p:cNvPr>
            <p:cNvSpPr/>
            <p:nvPr/>
          </p:nvSpPr>
          <p:spPr>
            <a:xfrm>
              <a:off x="6344283" y="3473247"/>
              <a:ext cx="41380" cy="32301"/>
            </a:xfrm>
            <a:custGeom>
              <a:avLst/>
              <a:gdLst/>
              <a:ahLst/>
              <a:cxnLst/>
              <a:rect l="l" t="t" r="r" b="b"/>
              <a:pathLst>
                <a:path w="1299" h="1014" extrusionOk="0">
                  <a:moveTo>
                    <a:pt x="1122" y="0"/>
                  </a:moveTo>
                  <a:cubicBezTo>
                    <a:pt x="1048" y="0"/>
                    <a:pt x="986" y="56"/>
                    <a:pt x="953" y="133"/>
                  </a:cubicBezTo>
                  <a:cubicBezTo>
                    <a:pt x="899" y="455"/>
                    <a:pt x="612" y="701"/>
                    <a:pt x="293" y="701"/>
                  </a:cubicBezTo>
                  <a:cubicBezTo>
                    <a:pt x="259" y="701"/>
                    <a:pt x="225" y="698"/>
                    <a:pt x="191" y="692"/>
                  </a:cubicBezTo>
                  <a:cubicBezTo>
                    <a:pt x="178" y="689"/>
                    <a:pt x="166" y="687"/>
                    <a:pt x="155" y="687"/>
                  </a:cubicBezTo>
                  <a:cubicBezTo>
                    <a:pt x="87" y="687"/>
                    <a:pt x="33" y="742"/>
                    <a:pt x="12" y="823"/>
                  </a:cubicBezTo>
                  <a:cubicBezTo>
                    <a:pt x="0" y="906"/>
                    <a:pt x="60" y="990"/>
                    <a:pt x="155" y="1002"/>
                  </a:cubicBezTo>
                  <a:cubicBezTo>
                    <a:pt x="215" y="1014"/>
                    <a:pt x="250" y="1014"/>
                    <a:pt x="310" y="1014"/>
                  </a:cubicBezTo>
                  <a:cubicBezTo>
                    <a:pt x="774" y="1014"/>
                    <a:pt x="1203" y="668"/>
                    <a:pt x="1286" y="180"/>
                  </a:cubicBezTo>
                  <a:cubicBezTo>
                    <a:pt x="1298" y="97"/>
                    <a:pt x="1239" y="13"/>
                    <a:pt x="1143" y="2"/>
                  </a:cubicBezTo>
                  <a:cubicBezTo>
                    <a:pt x="1136" y="1"/>
                    <a:pt x="1129" y="0"/>
                    <a:pt x="112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27;p89">
              <a:extLst>
                <a:ext uri="{FF2B5EF4-FFF2-40B4-BE49-F238E27FC236}">
                  <a16:creationId xmlns:a16="http://schemas.microsoft.com/office/drawing/2014/main" id="{CACDF279-BC69-43B8-8A3D-AEABEBF96423}"/>
                </a:ext>
              </a:extLst>
            </p:cNvPr>
            <p:cNvSpPr/>
            <p:nvPr/>
          </p:nvSpPr>
          <p:spPr>
            <a:xfrm>
              <a:off x="6203579" y="3348981"/>
              <a:ext cx="351615" cy="350373"/>
            </a:xfrm>
            <a:custGeom>
              <a:avLst/>
              <a:gdLst/>
              <a:ahLst/>
              <a:cxnLst/>
              <a:rect l="l" t="t" r="r" b="b"/>
              <a:pathLst>
                <a:path w="11038" h="10999" extrusionOk="0">
                  <a:moveTo>
                    <a:pt x="4995" y="1"/>
                  </a:moveTo>
                  <a:cubicBezTo>
                    <a:pt x="4687" y="1"/>
                    <a:pt x="4370" y="111"/>
                    <a:pt x="4132" y="331"/>
                  </a:cubicBezTo>
                  <a:cubicBezTo>
                    <a:pt x="3987" y="258"/>
                    <a:pt x="3828" y="224"/>
                    <a:pt x="3666" y="224"/>
                  </a:cubicBezTo>
                  <a:cubicBezTo>
                    <a:pt x="3298" y="224"/>
                    <a:pt x="2919" y="402"/>
                    <a:pt x="2679" y="700"/>
                  </a:cubicBezTo>
                  <a:cubicBezTo>
                    <a:pt x="2642" y="695"/>
                    <a:pt x="2604" y="692"/>
                    <a:pt x="2566" y="692"/>
                  </a:cubicBezTo>
                  <a:cubicBezTo>
                    <a:pt x="2064" y="692"/>
                    <a:pt x="1551" y="1122"/>
                    <a:pt x="1429" y="1676"/>
                  </a:cubicBezTo>
                  <a:cubicBezTo>
                    <a:pt x="881" y="1795"/>
                    <a:pt x="488" y="2462"/>
                    <a:pt x="643" y="3081"/>
                  </a:cubicBezTo>
                  <a:cubicBezTo>
                    <a:pt x="84" y="3379"/>
                    <a:pt x="0" y="4248"/>
                    <a:pt x="441" y="4784"/>
                  </a:cubicBezTo>
                  <a:cubicBezTo>
                    <a:pt x="336" y="5477"/>
                    <a:pt x="852" y="6142"/>
                    <a:pt x="1432" y="6142"/>
                  </a:cubicBezTo>
                  <a:cubicBezTo>
                    <a:pt x="1510" y="6142"/>
                    <a:pt x="1589" y="6130"/>
                    <a:pt x="1667" y="6105"/>
                  </a:cubicBezTo>
                  <a:cubicBezTo>
                    <a:pt x="1827" y="6308"/>
                    <a:pt x="2150" y="6444"/>
                    <a:pt x="2456" y="6444"/>
                  </a:cubicBezTo>
                  <a:cubicBezTo>
                    <a:pt x="2491" y="6444"/>
                    <a:pt x="2526" y="6442"/>
                    <a:pt x="2560" y="6439"/>
                  </a:cubicBezTo>
                  <a:cubicBezTo>
                    <a:pt x="3002" y="7378"/>
                    <a:pt x="3681" y="7769"/>
                    <a:pt x="4568" y="7769"/>
                  </a:cubicBezTo>
                  <a:cubicBezTo>
                    <a:pt x="4805" y="7769"/>
                    <a:pt x="5056" y="7741"/>
                    <a:pt x="5322" y="7689"/>
                  </a:cubicBezTo>
                  <a:cubicBezTo>
                    <a:pt x="5429" y="8070"/>
                    <a:pt x="5715" y="8534"/>
                    <a:pt x="6382" y="8915"/>
                  </a:cubicBezTo>
                  <a:cubicBezTo>
                    <a:pt x="7454" y="9534"/>
                    <a:pt x="7965" y="10022"/>
                    <a:pt x="8037" y="10487"/>
                  </a:cubicBezTo>
                  <a:cubicBezTo>
                    <a:pt x="8085" y="10796"/>
                    <a:pt x="8346" y="10999"/>
                    <a:pt x="8644" y="10999"/>
                  </a:cubicBezTo>
                  <a:cubicBezTo>
                    <a:pt x="9049" y="10999"/>
                    <a:pt x="9323" y="10630"/>
                    <a:pt x="9251" y="10260"/>
                  </a:cubicBezTo>
                  <a:lnTo>
                    <a:pt x="8835" y="8355"/>
                  </a:lnTo>
                  <a:cubicBezTo>
                    <a:pt x="9275" y="8260"/>
                    <a:pt x="9573" y="7927"/>
                    <a:pt x="9620" y="7593"/>
                  </a:cubicBezTo>
                  <a:cubicBezTo>
                    <a:pt x="9656" y="7308"/>
                    <a:pt x="9763" y="7177"/>
                    <a:pt x="9644" y="6867"/>
                  </a:cubicBezTo>
                  <a:cubicBezTo>
                    <a:pt x="10299" y="6808"/>
                    <a:pt x="10752" y="6081"/>
                    <a:pt x="10609" y="5427"/>
                  </a:cubicBezTo>
                  <a:cubicBezTo>
                    <a:pt x="11025" y="5034"/>
                    <a:pt x="11037" y="4212"/>
                    <a:pt x="10585" y="3831"/>
                  </a:cubicBezTo>
                  <a:cubicBezTo>
                    <a:pt x="10656" y="3307"/>
                    <a:pt x="10323" y="2760"/>
                    <a:pt x="9823" y="2545"/>
                  </a:cubicBezTo>
                  <a:cubicBezTo>
                    <a:pt x="9835" y="2355"/>
                    <a:pt x="9787" y="2164"/>
                    <a:pt x="9704" y="1974"/>
                  </a:cubicBezTo>
                  <a:cubicBezTo>
                    <a:pt x="9673" y="1919"/>
                    <a:pt x="9616" y="1890"/>
                    <a:pt x="9560" y="1890"/>
                  </a:cubicBezTo>
                  <a:cubicBezTo>
                    <a:pt x="9531" y="1890"/>
                    <a:pt x="9502" y="1898"/>
                    <a:pt x="9478" y="1914"/>
                  </a:cubicBezTo>
                  <a:cubicBezTo>
                    <a:pt x="9406" y="1950"/>
                    <a:pt x="9370" y="2057"/>
                    <a:pt x="9418" y="2129"/>
                  </a:cubicBezTo>
                  <a:cubicBezTo>
                    <a:pt x="9513" y="2295"/>
                    <a:pt x="9537" y="2474"/>
                    <a:pt x="9489" y="2605"/>
                  </a:cubicBezTo>
                  <a:cubicBezTo>
                    <a:pt x="9466" y="2700"/>
                    <a:pt x="9525" y="2783"/>
                    <a:pt x="9609" y="2819"/>
                  </a:cubicBezTo>
                  <a:cubicBezTo>
                    <a:pt x="10061" y="2926"/>
                    <a:pt x="10371" y="3438"/>
                    <a:pt x="10251" y="3855"/>
                  </a:cubicBezTo>
                  <a:cubicBezTo>
                    <a:pt x="10240" y="3938"/>
                    <a:pt x="10263" y="4010"/>
                    <a:pt x="10323" y="4034"/>
                  </a:cubicBezTo>
                  <a:cubicBezTo>
                    <a:pt x="10609" y="4212"/>
                    <a:pt x="10716" y="4724"/>
                    <a:pt x="10490" y="5105"/>
                  </a:cubicBezTo>
                  <a:cubicBezTo>
                    <a:pt x="10418" y="4950"/>
                    <a:pt x="10299" y="4748"/>
                    <a:pt x="10085" y="4557"/>
                  </a:cubicBezTo>
                  <a:cubicBezTo>
                    <a:pt x="10051" y="4529"/>
                    <a:pt x="10014" y="4514"/>
                    <a:pt x="9978" y="4514"/>
                  </a:cubicBezTo>
                  <a:cubicBezTo>
                    <a:pt x="9939" y="4514"/>
                    <a:pt x="9902" y="4532"/>
                    <a:pt x="9870" y="4569"/>
                  </a:cubicBezTo>
                  <a:cubicBezTo>
                    <a:pt x="9799" y="4653"/>
                    <a:pt x="9799" y="4736"/>
                    <a:pt x="9882" y="4796"/>
                  </a:cubicBezTo>
                  <a:cubicBezTo>
                    <a:pt x="10085" y="4974"/>
                    <a:pt x="10216" y="5200"/>
                    <a:pt x="10287" y="5462"/>
                  </a:cubicBezTo>
                  <a:lnTo>
                    <a:pt x="10287" y="5498"/>
                  </a:lnTo>
                  <a:cubicBezTo>
                    <a:pt x="10463" y="6016"/>
                    <a:pt x="10035" y="6624"/>
                    <a:pt x="9592" y="6624"/>
                  </a:cubicBezTo>
                  <a:cubicBezTo>
                    <a:pt x="9526" y="6624"/>
                    <a:pt x="9459" y="6611"/>
                    <a:pt x="9394" y="6581"/>
                  </a:cubicBezTo>
                  <a:lnTo>
                    <a:pt x="9359" y="6581"/>
                  </a:lnTo>
                  <a:cubicBezTo>
                    <a:pt x="9251" y="6510"/>
                    <a:pt x="9120" y="6462"/>
                    <a:pt x="8989" y="6462"/>
                  </a:cubicBezTo>
                  <a:lnTo>
                    <a:pt x="8180" y="6462"/>
                  </a:lnTo>
                  <a:cubicBezTo>
                    <a:pt x="8096" y="6462"/>
                    <a:pt x="8013" y="6534"/>
                    <a:pt x="8013" y="6629"/>
                  </a:cubicBezTo>
                  <a:cubicBezTo>
                    <a:pt x="8013" y="6712"/>
                    <a:pt x="8096" y="6796"/>
                    <a:pt x="8180" y="6796"/>
                  </a:cubicBezTo>
                  <a:lnTo>
                    <a:pt x="8989" y="6796"/>
                  </a:lnTo>
                  <a:cubicBezTo>
                    <a:pt x="9251" y="6796"/>
                    <a:pt x="9442" y="7046"/>
                    <a:pt x="9370" y="7296"/>
                  </a:cubicBezTo>
                  <a:cubicBezTo>
                    <a:pt x="9370" y="7308"/>
                    <a:pt x="9359" y="7367"/>
                    <a:pt x="9311" y="7605"/>
                  </a:cubicBezTo>
                  <a:cubicBezTo>
                    <a:pt x="9228" y="7927"/>
                    <a:pt x="8942" y="8141"/>
                    <a:pt x="8632" y="8141"/>
                  </a:cubicBezTo>
                  <a:lnTo>
                    <a:pt x="7596" y="8141"/>
                  </a:lnTo>
                  <a:cubicBezTo>
                    <a:pt x="7275" y="8141"/>
                    <a:pt x="6989" y="7927"/>
                    <a:pt x="6918" y="7605"/>
                  </a:cubicBezTo>
                  <a:cubicBezTo>
                    <a:pt x="6870" y="7355"/>
                    <a:pt x="6858" y="7296"/>
                    <a:pt x="6858" y="7296"/>
                  </a:cubicBezTo>
                  <a:cubicBezTo>
                    <a:pt x="6799" y="7046"/>
                    <a:pt x="6977" y="6796"/>
                    <a:pt x="7239" y="6796"/>
                  </a:cubicBezTo>
                  <a:lnTo>
                    <a:pt x="7501" y="6796"/>
                  </a:lnTo>
                  <a:cubicBezTo>
                    <a:pt x="7584" y="6796"/>
                    <a:pt x="7656" y="6712"/>
                    <a:pt x="7656" y="6629"/>
                  </a:cubicBezTo>
                  <a:cubicBezTo>
                    <a:pt x="7656" y="6534"/>
                    <a:pt x="7584" y="6462"/>
                    <a:pt x="7501" y="6462"/>
                  </a:cubicBezTo>
                  <a:lnTo>
                    <a:pt x="7239" y="6462"/>
                  </a:lnTo>
                  <a:cubicBezTo>
                    <a:pt x="6763" y="6462"/>
                    <a:pt x="6430" y="6915"/>
                    <a:pt x="6549" y="7355"/>
                  </a:cubicBezTo>
                  <a:cubicBezTo>
                    <a:pt x="6584" y="7593"/>
                    <a:pt x="6608" y="7665"/>
                    <a:pt x="6608" y="7665"/>
                  </a:cubicBezTo>
                  <a:cubicBezTo>
                    <a:pt x="6727" y="8129"/>
                    <a:pt x="7144" y="8439"/>
                    <a:pt x="7596" y="8439"/>
                  </a:cubicBezTo>
                  <a:lnTo>
                    <a:pt x="8525" y="8439"/>
                  </a:lnTo>
                  <a:lnTo>
                    <a:pt x="8942" y="10380"/>
                  </a:lnTo>
                  <a:cubicBezTo>
                    <a:pt x="8954" y="10463"/>
                    <a:pt x="8942" y="10558"/>
                    <a:pt x="8882" y="10630"/>
                  </a:cubicBezTo>
                  <a:cubicBezTo>
                    <a:pt x="8818" y="10703"/>
                    <a:pt x="8733" y="10737"/>
                    <a:pt x="8650" y="10737"/>
                  </a:cubicBezTo>
                  <a:cubicBezTo>
                    <a:pt x="8517" y="10737"/>
                    <a:pt x="8388" y="10648"/>
                    <a:pt x="8358" y="10487"/>
                  </a:cubicBezTo>
                  <a:cubicBezTo>
                    <a:pt x="8275" y="9903"/>
                    <a:pt x="7739" y="9368"/>
                    <a:pt x="6561" y="8677"/>
                  </a:cubicBezTo>
                  <a:cubicBezTo>
                    <a:pt x="5751" y="8225"/>
                    <a:pt x="5513" y="7570"/>
                    <a:pt x="5620" y="6998"/>
                  </a:cubicBezTo>
                  <a:lnTo>
                    <a:pt x="5620" y="6998"/>
                  </a:lnTo>
                  <a:cubicBezTo>
                    <a:pt x="5918" y="7129"/>
                    <a:pt x="5870" y="7272"/>
                    <a:pt x="6025" y="7272"/>
                  </a:cubicBezTo>
                  <a:cubicBezTo>
                    <a:pt x="6156" y="7272"/>
                    <a:pt x="6227" y="7117"/>
                    <a:pt x="6156" y="7010"/>
                  </a:cubicBezTo>
                  <a:cubicBezTo>
                    <a:pt x="6025" y="6820"/>
                    <a:pt x="5834" y="6712"/>
                    <a:pt x="5620" y="6653"/>
                  </a:cubicBezTo>
                  <a:lnTo>
                    <a:pt x="5584" y="6617"/>
                  </a:lnTo>
                  <a:cubicBezTo>
                    <a:pt x="5560" y="6605"/>
                    <a:pt x="5537" y="6599"/>
                    <a:pt x="5516" y="6599"/>
                  </a:cubicBezTo>
                  <a:cubicBezTo>
                    <a:pt x="5495" y="6599"/>
                    <a:pt x="5477" y="6605"/>
                    <a:pt x="5465" y="6617"/>
                  </a:cubicBezTo>
                  <a:cubicBezTo>
                    <a:pt x="5422" y="6610"/>
                    <a:pt x="5377" y="6607"/>
                    <a:pt x="5333" y="6607"/>
                  </a:cubicBezTo>
                  <a:cubicBezTo>
                    <a:pt x="5145" y="6607"/>
                    <a:pt x="4950" y="6666"/>
                    <a:pt x="4787" y="6772"/>
                  </a:cubicBezTo>
                  <a:cubicBezTo>
                    <a:pt x="4715" y="6831"/>
                    <a:pt x="4703" y="6927"/>
                    <a:pt x="4751" y="6998"/>
                  </a:cubicBezTo>
                  <a:cubicBezTo>
                    <a:pt x="4789" y="7044"/>
                    <a:pt x="4838" y="7071"/>
                    <a:pt x="4886" y="7071"/>
                  </a:cubicBezTo>
                  <a:cubicBezTo>
                    <a:pt x="4913" y="7071"/>
                    <a:pt x="4940" y="7063"/>
                    <a:pt x="4965" y="7046"/>
                  </a:cubicBezTo>
                  <a:cubicBezTo>
                    <a:pt x="5072" y="6974"/>
                    <a:pt x="5191" y="6939"/>
                    <a:pt x="5310" y="6939"/>
                  </a:cubicBezTo>
                  <a:cubicBezTo>
                    <a:pt x="5298" y="7058"/>
                    <a:pt x="5287" y="7224"/>
                    <a:pt x="5298" y="7403"/>
                  </a:cubicBezTo>
                  <a:cubicBezTo>
                    <a:pt x="5049" y="7450"/>
                    <a:pt x="4820" y="7475"/>
                    <a:pt x="4609" y="7475"/>
                  </a:cubicBezTo>
                  <a:cubicBezTo>
                    <a:pt x="3761" y="7475"/>
                    <a:pt x="3208" y="7082"/>
                    <a:pt x="2846" y="6224"/>
                  </a:cubicBezTo>
                  <a:cubicBezTo>
                    <a:pt x="2798" y="6058"/>
                    <a:pt x="2762" y="5796"/>
                    <a:pt x="2798" y="5688"/>
                  </a:cubicBezTo>
                  <a:cubicBezTo>
                    <a:pt x="2822" y="5605"/>
                    <a:pt x="2786" y="5510"/>
                    <a:pt x="2691" y="5486"/>
                  </a:cubicBezTo>
                  <a:cubicBezTo>
                    <a:pt x="2672" y="5478"/>
                    <a:pt x="2652" y="5474"/>
                    <a:pt x="2633" y="5474"/>
                  </a:cubicBezTo>
                  <a:cubicBezTo>
                    <a:pt x="2568" y="5474"/>
                    <a:pt x="2507" y="5517"/>
                    <a:pt x="2489" y="5581"/>
                  </a:cubicBezTo>
                  <a:cubicBezTo>
                    <a:pt x="2429" y="5748"/>
                    <a:pt x="2453" y="5974"/>
                    <a:pt x="2489" y="6141"/>
                  </a:cubicBezTo>
                  <a:cubicBezTo>
                    <a:pt x="2469" y="6142"/>
                    <a:pt x="2450" y="6143"/>
                    <a:pt x="2431" y="6143"/>
                  </a:cubicBezTo>
                  <a:cubicBezTo>
                    <a:pt x="2141" y="6143"/>
                    <a:pt x="1950" y="5980"/>
                    <a:pt x="1905" y="5879"/>
                  </a:cubicBezTo>
                  <a:cubicBezTo>
                    <a:pt x="1893" y="5843"/>
                    <a:pt x="1858" y="5808"/>
                    <a:pt x="1810" y="5796"/>
                  </a:cubicBezTo>
                  <a:cubicBezTo>
                    <a:pt x="1789" y="5787"/>
                    <a:pt x="1771" y="5783"/>
                    <a:pt x="1753" y="5783"/>
                  </a:cubicBezTo>
                  <a:cubicBezTo>
                    <a:pt x="1701" y="5783"/>
                    <a:pt x="1658" y="5816"/>
                    <a:pt x="1596" y="5843"/>
                  </a:cubicBezTo>
                  <a:cubicBezTo>
                    <a:pt x="1552" y="5855"/>
                    <a:pt x="1509" y="5861"/>
                    <a:pt x="1466" y="5861"/>
                  </a:cubicBezTo>
                  <a:cubicBezTo>
                    <a:pt x="1050" y="5861"/>
                    <a:pt x="679" y="5315"/>
                    <a:pt x="798" y="4807"/>
                  </a:cubicBezTo>
                  <a:cubicBezTo>
                    <a:pt x="846" y="4653"/>
                    <a:pt x="643" y="4653"/>
                    <a:pt x="536" y="4260"/>
                  </a:cubicBezTo>
                  <a:cubicBezTo>
                    <a:pt x="417" y="3855"/>
                    <a:pt x="584" y="3462"/>
                    <a:pt x="893" y="3367"/>
                  </a:cubicBezTo>
                  <a:cubicBezTo>
                    <a:pt x="977" y="3343"/>
                    <a:pt x="1036" y="3248"/>
                    <a:pt x="1000" y="3164"/>
                  </a:cubicBezTo>
                  <a:cubicBezTo>
                    <a:pt x="798" y="2664"/>
                    <a:pt x="1131" y="2045"/>
                    <a:pt x="1596" y="2009"/>
                  </a:cubicBezTo>
                  <a:cubicBezTo>
                    <a:pt x="1667" y="2009"/>
                    <a:pt x="1739" y="1950"/>
                    <a:pt x="1739" y="1867"/>
                  </a:cubicBezTo>
                  <a:cubicBezTo>
                    <a:pt x="1781" y="1436"/>
                    <a:pt x="2175" y="1060"/>
                    <a:pt x="2570" y="1060"/>
                  </a:cubicBezTo>
                  <a:cubicBezTo>
                    <a:pt x="2623" y="1060"/>
                    <a:pt x="2675" y="1067"/>
                    <a:pt x="2727" y="1081"/>
                  </a:cubicBezTo>
                  <a:cubicBezTo>
                    <a:pt x="2736" y="1082"/>
                    <a:pt x="2745" y="1083"/>
                    <a:pt x="2754" y="1083"/>
                  </a:cubicBezTo>
                  <a:cubicBezTo>
                    <a:pt x="2816" y="1083"/>
                    <a:pt x="2874" y="1049"/>
                    <a:pt x="2905" y="997"/>
                  </a:cubicBezTo>
                  <a:cubicBezTo>
                    <a:pt x="3065" y="744"/>
                    <a:pt x="3387" y="579"/>
                    <a:pt x="3692" y="579"/>
                  </a:cubicBezTo>
                  <a:cubicBezTo>
                    <a:pt x="3773" y="579"/>
                    <a:pt x="3854" y="591"/>
                    <a:pt x="3929" y="616"/>
                  </a:cubicBezTo>
                  <a:cubicBezTo>
                    <a:pt x="3870" y="700"/>
                    <a:pt x="3810" y="819"/>
                    <a:pt x="3810" y="962"/>
                  </a:cubicBezTo>
                  <a:cubicBezTo>
                    <a:pt x="3774" y="962"/>
                    <a:pt x="3739" y="974"/>
                    <a:pt x="3703" y="974"/>
                  </a:cubicBezTo>
                  <a:cubicBezTo>
                    <a:pt x="3465" y="1045"/>
                    <a:pt x="3298" y="1212"/>
                    <a:pt x="3298" y="1212"/>
                  </a:cubicBezTo>
                  <a:cubicBezTo>
                    <a:pt x="3239" y="1271"/>
                    <a:pt x="3239" y="1378"/>
                    <a:pt x="3298" y="1438"/>
                  </a:cubicBezTo>
                  <a:cubicBezTo>
                    <a:pt x="3328" y="1468"/>
                    <a:pt x="3370" y="1483"/>
                    <a:pt x="3411" y="1483"/>
                  </a:cubicBezTo>
                  <a:cubicBezTo>
                    <a:pt x="3453" y="1483"/>
                    <a:pt x="3495" y="1468"/>
                    <a:pt x="3524" y="1438"/>
                  </a:cubicBezTo>
                  <a:cubicBezTo>
                    <a:pt x="3532" y="1422"/>
                    <a:pt x="3715" y="1247"/>
                    <a:pt x="3964" y="1247"/>
                  </a:cubicBezTo>
                  <a:cubicBezTo>
                    <a:pt x="4094" y="1247"/>
                    <a:pt x="4243" y="1295"/>
                    <a:pt x="4394" y="1438"/>
                  </a:cubicBezTo>
                  <a:cubicBezTo>
                    <a:pt x="4417" y="1462"/>
                    <a:pt x="4465" y="1474"/>
                    <a:pt x="4513" y="1474"/>
                  </a:cubicBezTo>
                  <a:cubicBezTo>
                    <a:pt x="4656" y="1474"/>
                    <a:pt x="4715" y="1295"/>
                    <a:pt x="4632" y="1200"/>
                  </a:cubicBezTo>
                  <a:cubicBezTo>
                    <a:pt x="4465" y="1033"/>
                    <a:pt x="4286" y="962"/>
                    <a:pt x="4132" y="926"/>
                  </a:cubicBezTo>
                  <a:cubicBezTo>
                    <a:pt x="4155" y="819"/>
                    <a:pt x="4251" y="688"/>
                    <a:pt x="4298" y="664"/>
                  </a:cubicBezTo>
                  <a:lnTo>
                    <a:pt x="4298" y="640"/>
                  </a:lnTo>
                  <a:cubicBezTo>
                    <a:pt x="4502" y="424"/>
                    <a:pt x="4770" y="329"/>
                    <a:pt x="5016" y="329"/>
                  </a:cubicBezTo>
                  <a:cubicBezTo>
                    <a:pt x="5257" y="329"/>
                    <a:pt x="5478" y="421"/>
                    <a:pt x="5596" y="581"/>
                  </a:cubicBezTo>
                  <a:cubicBezTo>
                    <a:pt x="5620" y="628"/>
                    <a:pt x="5668" y="640"/>
                    <a:pt x="5715" y="664"/>
                  </a:cubicBezTo>
                  <a:cubicBezTo>
                    <a:pt x="5763" y="664"/>
                    <a:pt x="5799" y="640"/>
                    <a:pt x="5834" y="616"/>
                  </a:cubicBezTo>
                  <a:cubicBezTo>
                    <a:pt x="5984" y="476"/>
                    <a:pt x="6190" y="411"/>
                    <a:pt x="6397" y="411"/>
                  </a:cubicBezTo>
                  <a:cubicBezTo>
                    <a:pt x="6700" y="411"/>
                    <a:pt x="7005" y="552"/>
                    <a:pt x="7132" y="807"/>
                  </a:cubicBezTo>
                  <a:cubicBezTo>
                    <a:pt x="7153" y="869"/>
                    <a:pt x="7210" y="904"/>
                    <a:pt x="7287" y="904"/>
                  </a:cubicBezTo>
                  <a:cubicBezTo>
                    <a:pt x="7299" y="904"/>
                    <a:pt x="7310" y="904"/>
                    <a:pt x="7323" y="902"/>
                  </a:cubicBezTo>
                  <a:cubicBezTo>
                    <a:pt x="7391" y="883"/>
                    <a:pt x="7462" y="874"/>
                    <a:pt x="7533" y="874"/>
                  </a:cubicBezTo>
                  <a:cubicBezTo>
                    <a:pt x="7908" y="874"/>
                    <a:pt x="8292" y="1123"/>
                    <a:pt x="8382" y="1474"/>
                  </a:cubicBezTo>
                  <a:cubicBezTo>
                    <a:pt x="8392" y="1544"/>
                    <a:pt x="8445" y="1598"/>
                    <a:pt x="8519" y="1598"/>
                  </a:cubicBezTo>
                  <a:cubicBezTo>
                    <a:pt x="8533" y="1598"/>
                    <a:pt x="8546" y="1596"/>
                    <a:pt x="8561" y="1593"/>
                  </a:cubicBezTo>
                  <a:cubicBezTo>
                    <a:pt x="8578" y="1591"/>
                    <a:pt x="8595" y="1590"/>
                    <a:pt x="8612" y="1590"/>
                  </a:cubicBezTo>
                  <a:cubicBezTo>
                    <a:pt x="8726" y="1590"/>
                    <a:pt x="8843" y="1624"/>
                    <a:pt x="8978" y="1676"/>
                  </a:cubicBezTo>
                  <a:cubicBezTo>
                    <a:pt x="8994" y="1682"/>
                    <a:pt x="9013" y="1685"/>
                    <a:pt x="9033" y="1685"/>
                  </a:cubicBezTo>
                  <a:cubicBezTo>
                    <a:pt x="9095" y="1685"/>
                    <a:pt x="9162" y="1654"/>
                    <a:pt x="9180" y="1581"/>
                  </a:cubicBezTo>
                  <a:cubicBezTo>
                    <a:pt x="9216" y="1497"/>
                    <a:pt x="9180" y="1402"/>
                    <a:pt x="9097" y="1378"/>
                  </a:cubicBezTo>
                  <a:cubicBezTo>
                    <a:pt x="8942" y="1319"/>
                    <a:pt x="8799" y="1271"/>
                    <a:pt x="8644" y="1271"/>
                  </a:cubicBezTo>
                  <a:cubicBezTo>
                    <a:pt x="8472" y="841"/>
                    <a:pt x="7989" y="547"/>
                    <a:pt x="7502" y="547"/>
                  </a:cubicBezTo>
                  <a:cubicBezTo>
                    <a:pt x="7450" y="547"/>
                    <a:pt x="7398" y="550"/>
                    <a:pt x="7346" y="557"/>
                  </a:cubicBezTo>
                  <a:cubicBezTo>
                    <a:pt x="7145" y="251"/>
                    <a:pt x="6767" y="81"/>
                    <a:pt x="6386" y="81"/>
                  </a:cubicBezTo>
                  <a:cubicBezTo>
                    <a:pt x="6159" y="81"/>
                    <a:pt x="5931" y="142"/>
                    <a:pt x="5739" y="271"/>
                  </a:cubicBezTo>
                  <a:cubicBezTo>
                    <a:pt x="5542" y="91"/>
                    <a:pt x="5272" y="1"/>
                    <a:pt x="499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1D7CA28-AEC0-4C55-8803-1D26E0518B4A}"/>
              </a:ext>
            </a:extLst>
          </p:cNvPr>
          <p:cNvSpPr txBox="1"/>
          <p:nvPr/>
        </p:nvSpPr>
        <p:spPr>
          <a:xfrm>
            <a:off x="5728356" y="142402"/>
            <a:ext cx="3552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Проведем эксперимент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7CD4C2-9B83-44DE-BE50-B9324E4E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76" y="2808431"/>
            <a:ext cx="2756037" cy="17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3A4FF70-1DDD-4612-BB23-52B379378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9"/>
          <a:stretch/>
        </p:blipFill>
        <p:spPr bwMode="auto">
          <a:xfrm>
            <a:off x="5375389" y="2802675"/>
            <a:ext cx="2756691" cy="179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oogle Shape;2300;p75">
            <a:extLst>
              <a:ext uri="{FF2B5EF4-FFF2-40B4-BE49-F238E27FC236}">
                <a16:creationId xmlns:a16="http://schemas.microsoft.com/office/drawing/2014/main" id="{58AC3BFA-7F16-4557-BDB2-C18AE1FD170B}"/>
              </a:ext>
            </a:extLst>
          </p:cNvPr>
          <p:cNvGrpSpPr/>
          <p:nvPr/>
        </p:nvGrpSpPr>
        <p:grpSpPr>
          <a:xfrm>
            <a:off x="893637" y="1965557"/>
            <a:ext cx="277706" cy="312197"/>
            <a:chOff x="6155796" y="2676116"/>
            <a:chExt cx="250901" cy="302541"/>
          </a:xfrm>
        </p:grpSpPr>
        <p:sp>
          <p:nvSpPr>
            <p:cNvPr id="57" name="Google Shape;2301;p75">
              <a:extLst>
                <a:ext uri="{FF2B5EF4-FFF2-40B4-BE49-F238E27FC236}">
                  <a16:creationId xmlns:a16="http://schemas.microsoft.com/office/drawing/2014/main" id="{C467F8C0-1173-4955-BE02-38CA5EF336DD}"/>
                </a:ext>
              </a:extLst>
            </p:cNvPr>
            <p:cNvSpPr/>
            <p:nvPr/>
          </p:nvSpPr>
          <p:spPr>
            <a:xfrm>
              <a:off x="6393831" y="2935787"/>
              <a:ext cx="9616" cy="9660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98" y="0"/>
                  </a:moveTo>
                  <a:lnTo>
                    <a:pt x="0" y="18"/>
                  </a:lnTo>
                  <a:lnTo>
                    <a:pt x="18" y="216"/>
                  </a:lnTo>
                  <a:lnTo>
                    <a:pt x="216" y="1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02;p75">
              <a:extLst>
                <a:ext uri="{FF2B5EF4-FFF2-40B4-BE49-F238E27FC236}">
                  <a16:creationId xmlns:a16="http://schemas.microsoft.com/office/drawing/2014/main" id="{E11A766B-2A83-4A2D-949C-C2AD78E576A4}"/>
                </a:ext>
              </a:extLst>
            </p:cNvPr>
            <p:cNvSpPr/>
            <p:nvPr/>
          </p:nvSpPr>
          <p:spPr>
            <a:xfrm>
              <a:off x="6155796" y="2676116"/>
              <a:ext cx="250901" cy="302541"/>
            </a:xfrm>
            <a:custGeom>
              <a:avLst/>
              <a:gdLst/>
              <a:ahLst/>
              <a:cxnLst/>
              <a:rect l="l" t="t" r="r" b="b"/>
              <a:pathLst>
                <a:path w="5636" h="6796" extrusionOk="0">
                  <a:moveTo>
                    <a:pt x="4349" y="2004"/>
                  </a:moveTo>
                  <a:cubicBezTo>
                    <a:pt x="4356" y="2004"/>
                    <a:pt x="4363" y="2005"/>
                    <a:pt x="4370" y="2006"/>
                  </a:cubicBezTo>
                  <a:cubicBezTo>
                    <a:pt x="4416" y="2017"/>
                    <a:pt x="4449" y="2059"/>
                    <a:pt x="4448" y="2108"/>
                  </a:cubicBezTo>
                  <a:lnTo>
                    <a:pt x="4448" y="2501"/>
                  </a:lnTo>
                  <a:cubicBezTo>
                    <a:pt x="4448" y="2556"/>
                    <a:pt x="4403" y="2602"/>
                    <a:pt x="4348" y="2602"/>
                  </a:cubicBezTo>
                  <a:lnTo>
                    <a:pt x="4249" y="2602"/>
                  </a:lnTo>
                  <a:lnTo>
                    <a:pt x="4249" y="2104"/>
                  </a:lnTo>
                  <a:cubicBezTo>
                    <a:pt x="4249" y="2048"/>
                    <a:pt x="4295" y="2004"/>
                    <a:pt x="4349" y="2004"/>
                  </a:cubicBezTo>
                  <a:close/>
                  <a:moveTo>
                    <a:pt x="1282" y="2004"/>
                  </a:moveTo>
                  <a:cubicBezTo>
                    <a:pt x="1336" y="2004"/>
                    <a:pt x="1382" y="2047"/>
                    <a:pt x="1382" y="2103"/>
                  </a:cubicBezTo>
                  <a:lnTo>
                    <a:pt x="1382" y="2602"/>
                  </a:lnTo>
                  <a:lnTo>
                    <a:pt x="1288" y="2602"/>
                  </a:lnTo>
                  <a:cubicBezTo>
                    <a:pt x="1287" y="2602"/>
                    <a:pt x="1287" y="2602"/>
                    <a:pt x="1286" y="2602"/>
                  </a:cubicBezTo>
                  <a:cubicBezTo>
                    <a:pt x="1231" y="2602"/>
                    <a:pt x="1185" y="2558"/>
                    <a:pt x="1182" y="2501"/>
                  </a:cubicBezTo>
                  <a:lnTo>
                    <a:pt x="1182" y="2106"/>
                  </a:lnTo>
                  <a:cubicBezTo>
                    <a:pt x="1181" y="2059"/>
                    <a:pt x="1213" y="2017"/>
                    <a:pt x="1259" y="2006"/>
                  </a:cubicBezTo>
                  <a:cubicBezTo>
                    <a:pt x="1267" y="2005"/>
                    <a:pt x="1275" y="2004"/>
                    <a:pt x="1282" y="2004"/>
                  </a:cubicBezTo>
                  <a:close/>
                  <a:moveTo>
                    <a:pt x="2102" y="1615"/>
                  </a:moveTo>
                  <a:cubicBezTo>
                    <a:pt x="2605" y="1913"/>
                    <a:pt x="3328" y="1984"/>
                    <a:pt x="4066" y="1997"/>
                  </a:cubicBezTo>
                  <a:cubicBezTo>
                    <a:pt x="4054" y="2029"/>
                    <a:pt x="4049" y="2065"/>
                    <a:pt x="4049" y="2099"/>
                  </a:cubicBezTo>
                  <a:lnTo>
                    <a:pt x="4049" y="2697"/>
                  </a:lnTo>
                  <a:cubicBezTo>
                    <a:pt x="4049" y="2933"/>
                    <a:pt x="3909" y="3218"/>
                    <a:pt x="3686" y="3442"/>
                  </a:cubicBezTo>
                  <a:cubicBezTo>
                    <a:pt x="3435" y="3693"/>
                    <a:pt x="3126" y="3832"/>
                    <a:pt x="2814" y="3832"/>
                  </a:cubicBezTo>
                  <a:cubicBezTo>
                    <a:pt x="2503" y="3832"/>
                    <a:pt x="2194" y="3693"/>
                    <a:pt x="1943" y="3442"/>
                  </a:cubicBezTo>
                  <a:cubicBezTo>
                    <a:pt x="1719" y="3218"/>
                    <a:pt x="1581" y="2933"/>
                    <a:pt x="1581" y="2697"/>
                  </a:cubicBezTo>
                  <a:lnTo>
                    <a:pt x="1581" y="2099"/>
                  </a:lnTo>
                  <a:cubicBezTo>
                    <a:pt x="1581" y="2054"/>
                    <a:pt x="1570" y="2007"/>
                    <a:pt x="1550" y="1967"/>
                  </a:cubicBezTo>
                  <a:cubicBezTo>
                    <a:pt x="1630" y="1948"/>
                    <a:pt x="1708" y="1919"/>
                    <a:pt x="1782" y="1883"/>
                  </a:cubicBezTo>
                  <a:cubicBezTo>
                    <a:pt x="1919" y="1816"/>
                    <a:pt x="2028" y="1724"/>
                    <a:pt x="2102" y="1615"/>
                  </a:cubicBezTo>
                  <a:close/>
                  <a:moveTo>
                    <a:pt x="2814" y="4029"/>
                  </a:moveTo>
                  <a:lnTo>
                    <a:pt x="2814" y="4029"/>
                  </a:lnTo>
                  <a:cubicBezTo>
                    <a:pt x="2814" y="4029"/>
                    <a:pt x="2813" y="4029"/>
                    <a:pt x="2813" y="4029"/>
                  </a:cubicBezTo>
                  <a:lnTo>
                    <a:pt x="2814" y="4029"/>
                  </a:lnTo>
                  <a:cubicBezTo>
                    <a:pt x="2814" y="4029"/>
                    <a:pt x="2814" y="4029"/>
                    <a:pt x="2814" y="4029"/>
                  </a:cubicBezTo>
                  <a:close/>
                  <a:moveTo>
                    <a:pt x="3226" y="3959"/>
                  </a:moveTo>
                  <a:lnTo>
                    <a:pt x="3256" y="4260"/>
                  </a:lnTo>
                  <a:lnTo>
                    <a:pt x="3235" y="4614"/>
                  </a:lnTo>
                  <a:lnTo>
                    <a:pt x="2814" y="4878"/>
                  </a:lnTo>
                  <a:lnTo>
                    <a:pt x="2393" y="4614"/>
                  </a:lnTo>
                  <a:lnTo>
                    <a:pt x="2372" y="4260"/>
                  </a:lnTo>
                  <a:lnTo>
                    <a:pt x="2402" y="3959"/>
                  </a:lnTo>
                  <a:cubicBezTo>
                    <a:pt x="2535" y="4004"/>
                    <a:pt x="2674" y="4028"/>
                    <a:pt x="2814" y="4029"/>
                  </a:cubicBezTo>
                  <a:lnTo>
                    <a:pt x="2814" y="4029"/>
                  </a:lnTo>
                  <a:cubicBezTo>
                    <a:pt x="2954" y="4028"/>
                    <a:pt x="3094" y="4004"/>
                    <a:pt x="3226" y="3959"/>
                  </a:cubicBezTo>
                  <a:close/>
                  <a:moveTo>
                    <a:pt x="1544" y="4522"/>
                  </a:moveTo>
                  <a:lnTo>
                    <a:pt x="1758" y="5497"/>
                  </a:lnTo>
                  <a:lnTo>
                    <a:pt x="1454" y="5847"/>
                  </a:lnTo>
                  <a:lnTo>
                    <a:pt x="1848" y="6583"/>
                  </a:lnTo>
                  <a:lnTo>
                    <a:pt x="1301" y="6583"/>
                  </a:lnTo>
                  <a:lnTo>
                    <a:pt x="1301" y="6078"/>
                  </a:lnTo>
                  <a:lnTo>
                    <a:pt x="1103" y="6078"/>
                  </a:lnTo>
                  <a:lnTo>
                    <a:pt x="1103" y="6583"/>
                  </a:lnTo>
                  <a:lnTo>
                    <a:pt x="217" y="6583"/>
                  </a:lnTo>
                  <a:lnTo>
                    <a:pt x="307" y="5582"/>
                  </a:lnTo>
                  <a:cubicBezTo>
                    <a:pt x="360" y="4982"/>
                    <a:pt x="452" y="4798"/>
                    <a:pt x="995" y="4648"/>
                  </a:cubicBezTo>
                  <a:lnTo>
                    <a:pt x="1544" y="4522"/>
                  </a:lnTo>
                  <a:close/>
                  <a:moveTo>
                    <a:pt x="2180" y="4387"/>
                  </a:moveTo>
                  <a:lnTo>
                    <a:pt x="2311" y="6595"/>
                  </a:lnTo>
                  <a:lnTo>
                    <a:pt x="2078" y="6595"/>
                  </a:lnTo>
                  <a:lnTo>
                    <a:pt x="1699" y="5886"/>
                  </a:lnTo>
                  <a:lnTo>
                    <a:pt x="1978" y="5565"/>
                  </a:lnTo>
                  <a:lnTo>
                    <a:pt x="1743" y="4489"/>
                  </a:lnTo>
                  <a:lnTo>
                    <a:pt x="2180" y="4387"/>
                  </a:lnTo>
                  <a:close/>
                  <a:moveTo>
                    <a:pt x="3220" y="4864"/>
                  </a:moveTo>
                  <a:lnTo>
                    <a:pt x="3118" y="6595"/>
                  </a:lnTo>
                  <a:lnTo>
                    <a:pt x="2509" y="6595"/>
                  </a:lnTo>
                  <a:lnTo>
                    <a:pt x="2407" y="4864"/>
                  </a:lnTo>
                  <a:lnTo>
                    <a:pt x="2814" y="5119"/>
                  </a:lnTo>
                  <a:lnTo>
                    <a:pt x="3220" y="4864"/>
                  </a:lnTo>
                  <a:close/>
                  <a:moveTo>
                    <a:pt x="3449" y="4387"/>
                  </a:moveTo>
                  <a:lnTo>
                    <a:pt x="3888" y="4489"/>
                  </a:lnTo>
                  <a:lnTo>
                    <a:pt x="3652" y="5565"/>
                  </a:lnTo>
                  <a:lnTo>
                    <a:pt x="3931" y="5886"/>
                  </a:lnTo>
                  <a:lnTo>
                    <a:pt x="3552" y="6595"/>
                  </a:lnTo>
                  <a:lnTo>
                    <a:pt x="3318" y="6595"/>
                  </a:lnTo>
                  <a:lnTo>
                    <a:pt x="3449" y="4387"/>
                  </a:lnTo>
                  <a:close/>
                  <a:moveTo>
                    <a:pt x="2278" y="0"/>
                  </a:moveTo>
                  <a:cubicBezTo>
                    <a:pt x="2042" y="0"/>
                    <a:pt x="1837" y="169"/>
                    <a:pt x="1791" y="402"/>
                  </a:cubicBezTo>
                  <a:cubicBezTo>
                    <a:pt x="1445" y="447"/>
                    <a:pt x="1186" y="740"/>
                    <a:pt x="1185" y="1089"/>
                  </a:cubicBezTo>
                  <a:lnTo>
                    <a:pt x="1185" y="1287"/>
                  </a:lnTo>
                  <a:lnTo>
                    <a:pt x="1384" y="1287"/>
                  </a:lnTo>
                  <a:lnTo>
                    <a:pt x="1384" y="1089"/>
                  </a:lnTo>
                  <a:cubicBezTo>
                    <a:pt x="1384" y="852"/>
                    <a:pt x="1550" y="648"/>
                    <a:pt x="1781" y="600"/>
                  </a:cubicBezTo>
                  <a:lnTo>
                    <a:pt x="1781" y="889"/>
                  </a:lnTo>
                  <a:lnTo>
                    <a:pt x="1980" y="889"/>
                  </a:lnTo>
                  <a:lnTo>
                    <a:pt x="1980" y="485"/>
                  </a:lnTo>
                  <a:cubicBezTo>
                    <a:pt x="1980" y="319"/>
                    <a:pt x="2113" y="186"/>
                    <a:pt x="2278" y="186"/>
                  </a:cubicBezTo>
                  <a:lnTo>
                    <a:pt x="3154" y="186"/>
                  </a:lnTo>
                  <a:cubicBezTo>
                    <a:pt x="3758" y="186"/>
                    <a:pt x="4249" y="676"/>
                    <a:pt x="4249" y="1281"/>
                  </a:cubicBezTo>
                  <a:lnTo>
                    <a:pt x="4249" y="1795"/>
                  </a:lnTo>
                  <a:cubicBezTo>
                    <a:pt x="3435" y="1791"/>
                    <a:pt x="2626" y="1731"/>
                    <a:pt x="2125" y="1388"/>
                  </a:cubicBezTo>
                  <a:lnTo>
                    <a:pt x="2026" y="1320"/>
                  </a:lnTo>
                  <a:lnTo>
                    <a:pt x="1978" y="1429"/>
                  </a:lnTo>
                  <a:cubicBezTo>
                    <a:pt x="1878" y="1649"/>
                    <a:pt x="1617" y="1764"/>
                    <a:pt x="1383" y="1790"/>
                  </a:cubicBezTo>
                  <a:lnTo>
                    <a:pt x="1383" y="1487"/>
                  </a:lnTo>
                  <a:lnTo>
                    <a:pt x="1184" y="1487"/>
                  </a:lnTo>
                  <a:lnTo>
                    <a:pt x="1184" y="1821"/>
                  </a:lnTo>
                  <a:cubicBezTo>
                    <a:pt x="1065" y="1863"/>
                    <a:pt x="984" y="1977"/>
                    <a:pt x="984" y="2103"/>
                  </a:cubicBezTo>
                  <a:lnTo>
                    <a:pt x="984" y="2501"/>
                  </a:lnTo>
                  <a:cubicBezTo>
                    <a:pt x="984" y="2667"/>
                    <a:pt x="1118" y="2801"/>
                    <a:pt x="1283" y="2801"/>
                  </a:cubicBezTo>
                  <a:lnTo>
                    <a:pt x="1388" y="2801"/>
                  </a:lnTo>
                  <a:cubicBezTo>
                    <a:pt x="1436" y="3209"/>
                    <a:pt x="1763" y="3655"/>
                    <a:pt x="2209" y="3882"/>
                  </a:cubicBezTo>
                  <a:lnTo>
                    <a:pt x="2179" y="4181"/>
                  </a:lnTo>
                  <a:lnTo>
                    <a:pt x="950" y="4466"/>
                  </a:lnTo>
                  <a:lnTo>
                    <a:pt x="946" y="4467"/>
                  </a:lnTo>
                  <a:cubicBezTo>
                    <a:pt x="616" y="4557"/>
                    <a:pt x="424" y="4670"/>
                    <a:pt x="303" y="4846"/>
                  </a:cubicBezTo>
                  <a:cubicBezTo>
                    <a:pt x="182" y="5021"/>
                    <a:pt x="138" y="5257"/>
                    <a:pt x="110" y="5577"/>
                  </a:cubicBezTo>
                  <a:lnTo>
                    <a:pt x="1" y="6795"/>
                  </a:lnTo>
                  <a:lnTo>
                    <a:pt x="5636" y="6795"/>
                  </a:lnTo>
                  <a:lnTo>
                    <a:pt x="5583" y="6203"/>
                  </a:lnTo>
                  <a:lnTo>
                    <a:pt x="5371" y="6222"/>
                  </a:lnTo>
                  <a:lnTo>
                    <a:pt x="5403" y="6582"/>
                  </a:lnTo>
                  <a:lnTo>
                    <a:pt x="4528" y="6582"/>
                  </a:lnTo>
                  <a:lnTo>
                    <a:pt x="4528" y="6078"/>
                  </a:lnTo>
                  <a:lnTo>
                    <a:pt x="4328" y="6078"/>
                  </a:lnTo>
                  <a:lnTo>
                    <a:pt x="4328" y="6582"/>
                  </a:lnTo>
                  <a:lnTo>
                    <a:pt x="3781" y="6582"/>
                  </a:lnTo>
                  <a:lnTo>
                    <a:pt x="4177" y="5848"/>
                  </a:lnTo>
                  <a:lnTo>
                    <a:pt x="3872" y="5499"/>
                  </a:lnTo>
                  <a:lnTo>
                    <a:pt x="4086" y="4526"/>
                  </a:lnTo>
                  <a:lnTo>
                    <a:pt x="4635" y="4653"/>
                  </a:lnTo>
                  <a:cubicBezTo>
                    <a:pt x="5178" y="4801"/>
                    <a:pt x="5270" y="4986"/>
                    <a:pt x="5324" y="5585"/>
                  </a:cubicBezTo>
                  <a:lnTo>
                    <a:pt x="5330" y="5652"/>
                  </a:lnTo>
                  <a:lnTo>
                    <a:pt x="5529" y="5634"/>
                  </a:lnTo>
                  <a:lnTo>
                    <a:pt x="5522" y="5567"/>
                  </a:lnTo>
                  <a:cubicBezTo>
                    <a:pt x="5494" y="5249"/>
                    <a:pt x="5451" y="5016"/>
                    <a:pt x="5329" y="4839"/>
                  </a:cubicBezTo>
                  <a:cubicBezTo>
                    <a:pt x="5208" y="4664"/>
                    <a:pt x="5015" y="4550"/>
                    <a:pt x="4686" y="4461"/>
                  </a:cubicBezTo>
                  <a:lnTo>
                    <a:pt x="3452" y="4176"/>
                  </a:lnTo>
                  <a:lnTo>
                    <a:pt x="3424" y="3878"/>
                  </a:lnTo>
                  <a:cubicBezTo>
                    <a:pt x="3868" y="3651"/>
                    <a:pt x="4196" y="3207"/>
                    <a:pt x="4244" y="2800"/>
                  </a:cubicBezTo>
                  <a:lnTo>
                    <a:pt x="4349" y="2800"/>
                  </a:lnTo>
                  <a:cubicBezTo>
                    <a:pt x="4514" y="2800"/>
                    <a:pt x="4647" y="2667"/>
                    <a:pt x="4647" y="2501"/>
                  </a:cubicBezTo>
                  <a:lnTo>
                    <a:pt x="4647" y="2105"/>
                  </a:lnTo>
                  <a:cubicBezTo>
                    <a:pt x="4647" y="1979"/>
                    <a:pt x="4567" y="1867"/>
                    <a:pt x="4448" y="1825"/>
                  </a:cubicBezTo>
                  <a:lnTo>
                    <a:pt x="4448" y="1294"/>
                  </a:lnTo>
                  <a:cubicBezTo>
                    <a:pt x="4448" y="579"/>
                    <a:pt x="3870" y="0"/>
                    <a:pt x="3155" y="0"/>
                  </a:cubicBezTo>
                  <a:lnTo>
                    <a:pt x="2281" y="0"/>
                  </a:lnTo>
                  <a:cubicBezTo>
                    <a:pt x="2280" y="0"/>
                    <a:pt x="227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03;p75">
              <a:extLst>
                <a:ext uri="{FF2B5EF4-FFF2-40B4-BE49-F238E27FC236}">
                  <a16:creationId xmlns:a16="http://schemas.microsoft.com/office/drawing/2014/main" id="{FC4C8B3D-7E83-470F-B498-D27F98E06291}"/>
                </a:ext>
              </a:extLst>
            </p:cNvPr>
            <p:cNvSpPr/>
            <p:nvPr/>
          </p:nvSpPr>
          <p:spPr>
            <a:xfrm>
              <a:off x="6316593" y="2706833"/>
              <a:ext cx="8904" cy="8903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0"/>
                  </a:moveTo>
                  <a:lnTo>
                    <a:pt x="0" y="199"/>
                  </a:lnTo>
                  <a:lnTo>
                    <a:pt x="199" y="199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04;p75">
              <a:extLst>
                <a:ext uri="{FF2B5EF4-FFF2-40B4-BE49-F238E27FC236}">
                  <a16:creationId xmlns:a16="http://schemas.microsoft.com/office/drawing/2014/main" id="{7614FE73-E08B-4062-AC47-D9CE8216A6AF}"/>
                </a:ext>
              </a:extLst>
            </p:cNvPr>
            <p:cNvSpPr/>
            <p:nvPr/>
          </p:nvSpPr>
          <p:spPr>
            <a:xfrm>
              <a:off x="6298830" y="2697974"/>
              <a:ext cx="8904" cy="8903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0"/>
                  </a:moveTo>
                  <a:lnTo>
                    <a:pt x="1" y="199"/>
                  </a:lnTo>
                  <a:lnTo>
                    <a:pt x="200" y="199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25A486B-D565-4E7F-A72C-4D02D7D09451}"/>
              </a:ext>
            </a:extLst>
          </p:cNvPr>
          <p:cNvSpPr txBox="1"/>
          <p:nvPr/>
        </p:nvSpPr>
        <p:spPr>
          <a:xfrm>
            <a:off x="1211827" y="1752324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Испытуемый – участник эксперимента, подвергается испытанию</a:t>
            </a:r>
          </a:p>
        </p:txBody>
      </p:sp>
      <p:grpSp>
        <p:nvGrpSpPr>
          <p:cNvPr id="61" name="Google Shape;2300;p75">
            <a:extLst>
              <a:ext uri="{FF2B5EF4-FFF2-40B4-BE49-F238E27FC236}">
                <a16:creationId xmlns:a16="http://schemas.microsoft.com/office/drawing/2014/main" id="{3AA84E08-C1A0-43E3-8794-DA7ADB843F1E}"/>
              </a:ext>
            </a:extLst>
          </p:cNvPr>
          <p:cNvGrpSpPr/>
          <p:nvPr/>
        </p:nvGrpSpPr>
        <p:grpSpPr>
          <a:xfrm>
            <a:off x="4961804" y="1976920"/>
            <a:ext cx="277706" cy="312197"/>
            <a:chOff x="6155796" y="2676116"/>
            <a:chExt cx="250901" cy="302541"/>
          </a:xfrm>
        </p:grpSpPr>
        <p:sp>
          <p:nvSpPr>
            <p:cNvPr id="62" name="Google Shape;2301;p75">
              <a:extLst>
                <a:ext uri="{FF2B5EF4-FFF2-40B4-BE49-F238E27FC236}">
                  <a16:creationId xmlns:a16="http://schemas.microsoft.com/office/drawing/2014/main" id="{886CB173-C7EC-47BB-8C2D-38CB727DE88E}"/>
                </a:ext>
              </a:extLst>
            </p:cNvPr>
            <p:cNvSpPr/>
            <p:nvPr/>
          </p:nvSpPr>
          <p:spPr>
            <a:xfrm>
              <a:off x="6393831" y="2935787"/>
              <a:ext cx="9616" cy="9660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98" y="0"/>
                  </a:moveTo>
                  <a:lnTo>
                    <a:pt x="0" y="18"/>
                  </a:lnTo>
                  <a:lnTo>
                    <a:pt x="18" y="216"/>
                  </a:lnTo>
                  <a:lnTo>
                    <a:pt x="216" y="1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02;p75">
              <a:extLst>
                <a:ext uri="{FF2B5EF4-FFF2-40B4-BE49-F238E27FC236}">
                  <a16:creationId xmlns:a16="http://schemas.microsoft.com/office/drawing/2014/main" id="{E6260819-0E5C-44FD-85C4-E9CD4CB8F4F3}"/>
                </a:ext>
              </a:extLst>
            </p:cNvPr>
            <p:cNvSpPr/>
            <p:nvPr/>
          </p:nvSpPr>
          <p:spPr>
            <a:xfrm>
              <a:off x="6155796" y="2676116"/>
              <a:ext cx="250901" cy="302541"/>
            </a:xfrm>
            <a:custGeom>
              <a:avLst/>
              <a:gdLst/>
              <a:ahLst/>
              <a:cxnLst/>
              <a:rect l="l" t="t" r="r" b="b"/>
              <a:pathLst>
                <a:path w="5636" h="6796" extrusionOk="0">
                  <a:moveTo>
                    <a:pt x="4349" y="2004"/>
                  </a:moveTo>
                  <a:cubicBezTo>
                    <a:pt x="4356" y="2004"/>
                    <a:pt x="4363" y="2005"/>
                    <a:pt x="4370" y="2006"/>
                  </a:cubicBezTo>
                  <a:cubicBezTo>
                    <a:pt x="4416" y="2017"/>
                    <a:pt x="4449" y="2059"/>
                    <a:pt x="4448" y="2108"/>
                  </a:cubicBezTo>
                  <a:lnTo>
                    <a:pt x="4448" y="2501"/>
                  </a:lnTo>
                  <a:cubicBezTo>
                    <a:pt x="4448" y="2556"/>
                    <a:pt x="4403" y="2602"/>
                    <a:pt x="4348" y="2602"/>
                  </a:cubicBezTo>
                  <a:lnTo>
                    <a:pt x="4249" y="2602"/>
                  </a:lnTo>
                  <a:lnTo>
                    <a:pt x="4249" y="2104"/>
                  </a:lnTo>
                  <a:cubicBezTo>
                    <a:pt x="4249" y="2048"/>
                    <a:pt x="4295" y="2004"/>
                    <a:pt x="4349" y="2004"/>
                  </a:cubicBezTo>
                  <a:close/>
                  <a:moveTo>
                    <a:pt x="1282" y="2004"/>
                  </a:moveTo>
                  <a:cubicBezTo>
                    <a:pt x="1336" y="2004"/>
                    <a:pt x="1382" y="2047"/>
                    <a:pt x="1382" y="2103"/>
                  </a:cubicBezTo>
                  <a:lnTo>
                    <a:pt x="1382" y="2602"/>
                  </a:lnTo>
                  <a:lnTo>
                    <a:pt x="1288" y="2602"/>
                  </a:lnTo>
                  <a:cubicBezTo>
                    <a:pt x="1287" y="2602"/>
                    <a:pt x="1287" y="2602"/>
                    <a:pt x="1286" y="2602"/>
                  </a:cubicBezTo>
                  <a:cubicBezTo>
                    <a:pt x="1231" y="2602"/>
                    <a:pt x="1185" y="2558"/>
                    <a:pt x="1182" y="2501"/>
                  </a:cubicBezTo>
                  <a:lnTo>
                    <a:pt x="1182" y="2106"/>
                  </a:lnTo>
                  <a:cubicBezTo>
                    <a:pt x="1181" y="2059"/>
                    <a:pt x="1213" y="2017"/>
                    <a:pt x="1259" y="2006"/>
                  </a:cubicBezTo>
                  <a:cubicBezTo>
                    <a:pt x="1267" y="2005"/>
                    <a:pt x="1275" y="2004"/>
                    <a:pt x="1282" y="2004"/>
                  </a:cubicBezTo>
                  <a:close/>
                  <a:moveTo>
                    <a:pt x="2102" y="1615"/>
                  </a:moveTo>
                  <a:cubicBezTo>
                    <a:pt x="2605" y="1913"/>
                    <a:pt x="3328" y="1984"/>
                    <a:pt x="4066" y="1997"/>
                  </a:cubicBezTo>
                  <a:cubicBezTo>
                    <a:pt x="4054" y="2029"/>
                    <a:pt x="4049" y="2065"/>
                    <a:pt x="4049" y="2099"/>
                  </a:cubicBezTo>
                  <a:lnTo>
                    <a:pt x="4049" y="2697"/>
                  </a:lnTo>
                  <a:cubicBezTo>
                    <a:pt x="4049" y="2933"/>
                    <a:pt x="3909" y="3218"/>
                    <a:pt x="3686" y="3442"/>
                  </a:cubicBezTo>
                  <a:cubicBezTo>
                    <a:pt x="3435" y="3693"/>
                    <a:pt x="3126" y="3832"/>
                    <a:pt x="2814" y="3832"/>
                  </a:cubicBezTo>
                  <a:cubicBezTo>
                    <a:pt x="2503" y="3832"/>
                    <a:pt x="2194" y="3693"/>
                    <a:pt x="1943" y="3442"/>
                  </a:cubicBezTo>
                  <a:cubicBezTo>
                    <a:pt x="1719" y="3218"/>
                    <a:pt x="1581" y="2933"/>
                    <a:pt x="1581" y="2697"/>
                  </a:cubicBezTo>
                  <a:lnTo>
                    <a:pt x="1581" y="2099"/>
                  </a:lnTo>
                  <a:cubicBezTo>
                    <a:pt x="1581" y="2054"/>
                    <a:pt x="1570" y="2007"/>
                    <a:pt x="1550" y="1967"/>
                  </a:cubicBezTo>
                  <a:cubicBezTo>
                    <a:pt x="1630" y="1948"/>
                    <a:pt x="1708" y="1919"/>
                    <a:pt x="1782" y="1883"/>
                  </a:cubicBezTo>
                  <a:cubicBezTo>
                    <a:pt x="1919" y="1816"/>
                    <a:pt x="2028" y="1724"/>
                    <a:pt x="2102" y="1615"/>
                  </a:cubicBezTo>
                  <a:close/>
                  <a:moveTo>
                    <a:pt x="2814" y="4029"/>
                  </a:moveTo>
                  <a:lnTo>
                    <a:pt x="2814" y="4029"/>
                  </a:lnTo>
                  <a:cubicBezTo>
                    <a:pt x="2814" y="4029"/>
                    <a:pt x="2813" y="4029"/>
                    <a:pt x="2813" y="4029"/>
                  </a:cubicBezTo>
                  <a:lnTo>
                    <a:pt x="2814" y="4029"/>
                  </a:lnTo>
                  <a:cubicBezTo>
                    <a:pt x="2814" y="4029"/>
                    <a:pt x="2814" y="4029"/>
                    <a:pt x="2814" y="4029"/>
                  </a:cubicBezTo>
                  <a:close/>
                  <a:moveTo>
                    <a:pt x="3226" y="3959"/>
                  </a:moveTo>
                  <a:lnTo>
                    <a:pt x="3256" y="4260"/>
                  </a:lnTo>
                  <a:lnTo>
                    <a:pt x="3235" y="4614"/>
                  </a:lnTo>
                  <a:lnTo>
                    <a:pt x="2814" y="4878"/>
                  </a:lnTo>
                  <a:lnTo>
                    <a:pt x="2393" y="4614"/>
                  </a:lnTo>
                  <a:lnTo>
                    <a:pt x="2372" y="4260"/>
                  </a:lnTo>
                  <a:lnTo>
                    <a:pt x="2402" y="3959"/>
                  </a:lnTo>
                  <a:cubicBezTo>
                    <a:pt x="2535" y="4004"/>
                    <a:pt x="2674" y="4028"/>
                    <a:pt x="2814" y="4029"/>
                  </a:cubicBezTo>
                  <a:lnTo>
                    <a:pt x="2814" y="4029"/>
                  </a:lnTo>
                  <a:cubicBezTo>
                    <a:pt x="2954" y="4028"/>
                    <a:pt x="3094" y="4004"/>
                    <a:pt x="3226" y="3959"/>
                  </a:cubicBezTo>
                  <a:close/>
                  <a:moveTo>
                    <a:pt x="1544" y="4522"/>
                  </a:moveTo>
                  <a:lnTo>
                    <a:pt x="1758" y="5497"/>
                  </a:lnTo>
                  <a:lnTo>
                    <a:pt x="1454" y="5847"/>
                  </a:lnTo>
                  <a:lnTo>
                    <a:pt x="1848" y="6583"/>
                  </a:lnTo>
                  <a:lnTo>
                    <a:pt x="1301" y="6583"/>
                  </a:lnTo>
                  <a:lnTo>
                    <a:pt x="1301" y="6078"/>
                  </a:lnTo>
                  <a:lnTo>
                    <a:pt x="1103" y="6078"/>
                  </a:lnTo>
                  <a:lnTo>
                    <a:pt x="1103" y="6583"/>
                  </a:lnTo>
                  <a:lnTo>
                    <a:pt x="217" y="6583"/>
                  </a:lnTo>
                  <a:lnTo>
                    <a:pt x="307" y="5582"/>
                  </a:lnTo>
                  <a:cubicBezTo>
                    <a:pt x="360" y="4982"/>
                    <a:pt x="452" y="4798"/>
                    <a:pt x="995" y="4648"/>
                  </a:cubicBezTo>
                  <a:lnTo>
                    <a:pt x="1544" y="4522"/>
                  </a:lnTo>
                  <a:close/>
                  <a:moveTo>
                    <a:pt x="2180" y="4387"/>
                  </a:moveTo>
                  <a:lnTo>
                    <a:pt x="2311" y="6595"/>
                  </a:lnTo>
                  <a:lnTo>
                    <a:pt x="2078" y="6595"/>
                  </a:lnTo>
                  <a:lnTo>
                    <a:pt x="1699" y="5886"/>
                  </a:lnTo>
                  <a:lnTo>
                    <a:pt x="1978" y="5565"/>
                  </a:lnTo>
                  <a:lnTo>
                    <a:pt x="1743" y="4489"/>
                  </a:lnTo>
                  <a:lnTo>
                    <a:pt x="2180" y="4387"/>
                  </a:lnTo>
                  <a:close/>
                  <a:moveTo>
                    <a:pt x="3220" y="4864"/>
                  </a:moveTo>
                  <a:lnTo>
                    <a:pt x="3118" y="6595"/>
                  </a:lnTo>
                  <a:lnTo>
                    <a:pt x="2509" y="6595"/>
                  </a:lnTo>
                  <a:lnTo>
                    <a:pt x="2407" y="4864"/>
                  </a:lnTo>
                  <a:lnTo>
                    <a:pt x="2814" y="5119"/>
                  </a:lnTo>
                  <a:lnTo>
                    <a:pt x="3220" y="4864"/>
                  </a:lnTo>
                  <a:close/>
                  <a:moveTo>
                    <a:pt x="3449" y="4387"/>
                  </a:moveTo>
                  <a:lnTo>
                    <a:pt x="3888" y="4489"/>
                  </a:lnTo>
                  <a:lnTo>
                    <a:pt x="3652" y="5565"/>
                  </a:lnTo>
                  <a:lnTo>
                    <a:pt x="3931" y="5886"/>
                  </a:lnTo>
                  <a:lnTo>
                    <a:pt x="3552" y="6595"/>
                  </a:lnTo>
                  <a:lnTo>
                    <a:pt x="3318" y="6595"/>
                  </a:lnTo>
                  <a:lnTo>
                    <a:pt x="3449" y="4387"/>
                  </a:lnTo>
                  <a:close/>
                  <a:moveTo>
                    <a:pt x="2278" y="0"/>
                  </a:moveTo>
                  <a:cubicBezTo>
                    <a:pt x="2042" y="0"/>
                    <a:pt x="1837" y="169"/>
                    <a:pt x="1791" y="402"/>
                  </a:cubicBezTo>
                  <a:cubicBezTo>
                    <a:pt x="1445" y="447"/>
                    <a:pt x="1186" y="740"/>
                    <a:pt x="1185" y="1089"/>
                  </a:cubicBezTo>
                  <a:lnTo>
                    <a:pt x="1185" y="1287"/>
                  </a:lnTo>
                  <a:lnTo>
                    <a:pt x="1384" y="1287"/>
                  </a:lnTo>
                  <a:lnTo>
                    <a:pt x="1384" y="1089"/>
                  </a:lnTo>
                  <a:cubicBezTo>
                    <a:pt x="1384" y="852"/>
                    <a:pt x="1550" y="648"/>
                    <a:pt x="1781" y="600"/>
                  </a:cubicBezTo>
                  <a:lnTo>
                    <a:pt x="1781" y="889"/>
                  </a:lnTo>
                  <a:lnTo>
                    <a:pt x="1980" y="889"/>
                  </a:lnTo>
                  <a:lnTo>
                    <a:pt x="1980" y="485"/>
                  </a:lnTo>
                  <a:cubicBezTo>
                    <a:pt x="1980" y="319"/>
                    <a:pt x="2113" y="186"/>
                    <a:pt x="2278" y="186"/>
                  </a:cubicBezTo>
                  <a:lnTo>
                    <a:pt x="3154" y="186"/>
                  </a:lnTo>
                  <a:cubicBezTo>
                    <a:pt x="3758" y="186"/>
                    <a:pt x="4249" y="676"/>
                    <a:pt x="4249" y="1281"/>
                  </a:cubicBezTo>
                  <a:lnTo>
                    <a:pt x="4249" y="1795"/>
                  </a:lnTo>
                  <a:cubicBezTo>
                    <a:pt x="3435" y="1791"/>
                    <a:pt x="2626" y="1731"/>
                    <a:pt x="2125" y="1388"/>
                  </a:cubicBezTo>
                  <a:lnTo>
                    <a:pt x="2026" y="1320"/>
                  </a:lnTo>
                  <a:lnTo>
                    <a:pt x="1978" y="1429"/>
                  </a:lnTo>
                  <a:cubicBezTo>
                    <a:pt x="1878" y="1649"/>
                    <a:pt x="1617" y="1764"/>
                    <a:pt x="1383" y="1790"/>
                  </a:cubicBezTo>
                  <a:lnTo>
                    <a:pt x="1383" y="1487"/>
                  </a:lnTo>
                  <a:lnTo>
                    <a:pt x="1184" y="1487"/>
                  </a:lnTo>
                  <a:lnTo>
                    <a:pt x="1184" y="1821"/>
                  </a:lnTo>
                  <a:cubicBezTo>
                    <a:pt x="1065" y="1863"/>
                    <a:pt x="984" y="1977"/>
                    <a:pt x="984" y="2103"/>
                  </a:cubicBezTo>
                  <a:lnTo>
                    <a:pt x="984" y="2501"/>
                  </a:lnTo>
                  <a:cubicBezTo>
                    <a:pt x="984" y="2667"/>
                    <a:pt x="1118" y="2801"/>
                    <a:pt x="1283" y="2801"/>
                  </a:cubicBezTo>
                  <a:lnTo>
                    <a:pt x="1388" y="2801"/>
                  </a:lnTo>
                  <a:cubicBezTo>
                    <a:pt x="1436" y="3209"/>
                    <a:pt x="1763" y="3655"/>
                    <a:pt x="2209" y="3882"/>
                  </a:cubicBezTo>
                  <a:lnTo>
                    <a:pt x="2179" y="4181"/>
                  </a:lnTo>
                  <a:lnTo>
                    <a:pt x="950" y="4466"/>
                  </a:lnTo>
                  <a:lnTo>
                    <a:pt x="946" y="4467"/>
                  </a:lnTo>
                  <a:cubicBezTo>
                    <a:pt x="616" y="4557"/>
                    <a:pt x="424" y="4670"/>
                    <a:pt x="303" y="4846"/>
                  </a:cubicBezTo>
                  <a:cubicBezTo>
                    <a:pt x="182" y="5021"/>
                    <a:pt x="138" y="5257"/>
                    <a:pt x="110" y="5577"/>
                  </a:cubicBezTo>
                  <a:lnTo>
                    <a:pt x="1" y="6795"/>
                  </a:lnTo>
                  <a:lnTo>
                    <a:pt x="5636" y="6795"/>
                  </a:lnTo>
                  <a:lnTo>
                    <a:pt x="5583" y="6203"/>
                  </a:lnTo>
                  <a:lnTo>
                    <a:pt x="5371" y="6222"/>
                  </a:lnTo>
                  <a:lnTo>
                    <a:pt x="5403" y="6582"/>
                  </a:lnTo>
                  <a:lnTo>
                    <a:pt x="4528" y="6582"/>
                  </a:lnTo>
                  <a:lnTo>
                    <a:pt x="4528" y="6078"/>
                  </a:lnTo>
                  <a:lnTo>
                    <a:pt x="4328" y="6078"/>
                  </a:lnTo>
                  <a:lnTo>
                    <a:pt x="4328" y="6582"/>
                  </a:lnTo>
                  <a:lnTo>
                    <a:pt x="3781" y="6582"/>
                  </a:lnTo>
                  <a:lnTo>
                    <a:pt x="4177" y="5848"/>
                  </a:lnTo>
                  <a:lnTo>
                    <a:pt x="3872" y="5499"/>
                  </a:lnTo>
                  <a:lnTo>
                    <a:pt x="4086" y="4526"/>
                  </a:lnTo>
                  <a:lnTo>
                    <a:pt x="4635" y="4653"/>
                  </a:lnTo>
                  <a:cubicBezTo>
                    <a:pt x="5178" y="4801"/>
                    <a:pt x="5270" y="4986"/>
                    <a:pt x="5324" y="5585"/>
                  </a:cubicBezTo>
                  <a:lnTo>
                    <a:pt x="5330" y="5652"/>
                  </a:lnTo>
                  <a:lnTo>
                    <a:pt x="5529" y="5634"/>
                  </a:lnTo>
                  <a:lnTo>
                    <a:pt x="5522" y="5567"/>
                  </a:lnTo>
                  <a:cubicBezTo>
                    <a:pt x="5494" y="5249"/>
                    <a:pt x="5451" y="5016"/>
                    <a:pt x="5329" y="4839"/>
                  </a:cubicBezTo>
                  <a:cubicBezTo>
                    <a:pt x="5208" y="4664"/>
                    <a:pt x="5015" y="4550"/>
                    <a:pt x="4686" y="4461"/>
                  </a:cubicBezTo>
                  <a:lnTo>
                    <a:pt x="3452" y="4176"/>
                  </a:lnTo>
                  <a:lnTo>
                    <a:pt x="3424" y="3878"/>
                  </a:lnTo>
                  <a:cubicBezTo>
                    <a:pt x="3868" y="3651"/>
                    <a:pt x="4196" y="3207"/>
                    <a:pt x="4244" y="2800"/>
                  </a:cubicBezTo>
                  <a:lnTo>
                    <a:pt x="4349" y="2800"/>
                  </a:lnTo>
                  <a:cubicBezTo>
                    <a:pt x="4514" y="2800"/>
                    <a:pt x="4647" y="2667"/>
                    <a:pt x="4647" y="2501"/>
                  </a:cubicBezTo>
                  <a:lnTo>
                    <a:pt x="4647" y="2105"/>
                  </a:lnTo>
                  <a:cubicBezTo>
                    <a:pt x="4647" y="1979"/>
                    <a:pt x="4567" y="1867"/>
                    <a:pt x="4448" y="1825"/>
                  </a:cubicBezTo>
                  <a:lnTo>
                    <a:pt x="4448" y="1294"/>
                  </a:lnTo>
                  <a:cubicBezTo>
                    <a:pt x="4448" y="579"/>
                    <a:pt x="3870" y="0"/>
                    <a:pt x="3155" y="0"/>
                  </a:cubicBezTo>
                  <a:lnTo>
                    <a:pt x="2281" y="0"/>
                  </a:lnTo>
                  <a:cubicBezTo>
                    <a:pt x="2280" y="0"/>
                    <a:pt x="227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03;p75">
              <a:extLst>
                <a:ext uri="{FF2B5EF4-FFF2-40B4-BE49-F238E27FC236}">
                  <a16:creationId xmlns:a16="http://schemas.microsoft.com/office/drawing/2014/main" id="{B12757EE-C802-4D8F-94CE-B348570C8184}"/>
                </a:ext>
              </a:extLst>
            </p:cNvPr>
            <p:cNvSpPr/>
            <p:nvPr/>
          </p:nvSpPr>
          <p:spPr>
            <a:xfrm>
              <a:off x="6316593" y="2706833"/>
              <a:ext cx="8904" cy="8903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0"/>
                  </a:moveTo>
                  <a:lnTo>
                    <a:pt x="0" y="199"/>
                  </a:lnTo>
                  <a:lnTo>
                    <a:pt x="199" y="199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04;p75">
              <a:extLst>
                <a:ext uri="{FF2B5EF4-FFF2-40B4-BE49-F238E27FC236}">
                  <a16:creationId xmlns:a16="http://schemas.microsoft.com/office/drawing/2014/main" id="{536C8A8C-276E-4672-8ADA-F38DFE4DB764}"/>
                </a:ext>
              </a:extLst>
            </p:cNvPr>
            <p:cNvSpPr/>
            <p:nvPr/>
          </p:nvSpPr>
          <p:spPr>
            <a:xfrm>
              <a:off x="6298830" y="2697974"/>
              <a:ext cx="8904" cy="8903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0"/>
                  </a:moveTo>
                  <a:lnTo>
                    <a:pt x="1" y="199"/>
                  </a:lnTo>
                  <a:lnTo>
                    <a:pt x="200" y="199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3C40E9F-3861-4F88-AE4F-2259D3E44287}"/>
              </a:ext>
            </a:extLst>
          </p:cNvPr>
          <p:cNvSpPr txBox="1"/>
          <p:nvPr/>
        </p:nvSpPr>
        <p:spPr>
          <a:xfrm>
            <a:off x="5279994" y="1763687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Экспериментатор – проводит эксперимент, фиксирует результат</a:t>
            </a:r>
          </a:p>
        </p:txBody>
      </p:sp>
    </p:spTree>
    <p:extLst>
      <p:ext uri="{BB962C8B-B14F-4D97-AF65-F5344CB8AC3E}">
        <p14:creationId xmlns:p14="http://schemas.microsoft.com/office/powerpoint/2010/main" val="1188682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81AF3C08-F862-43E9-B507-8D3EF630B22B}"/>
              </a:ext>
            </a:extLst>
          </p:cNvPr>
          <p:cNvSpPr txBox="1">
            <a:spLocks/>
          </p:cNvSpPr>
          <p:nvPr/>
        </p:nvSpPr>
        <p:spPr>
          <a:xfrm>
            <a:off x="186475" y="168800"/>
            <a:ext cx="2794850" cy="431275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2800" dirty="0"/>
              <a:t>Применим </a:t>
            </a:r>
          </a:p>
        </p:txBody>
      </p:sp>
      <p:grpSp>
        <p:nvGrpSpPr>
          <p:cNvPr id="13" name="Google Shape;11022;p89">
            <a:extLst>
              <a:ext uri="{FF2B5EF4-FFF2-40B4-BE49-F238E27FC236}">
                <a16:creationId xmlns:a16="http://schemas.microsoft.com/office/drawing/2014/main" id="{3E39F5D0-8D63-4038-9AC4-285C3900F189}"/>
              </a:ext>
            </a:extLst>
          </p:cNvPr>
          <p:cNvGrpSpPr/>
          <p:nvPr/>
        </p:nvGrpSpPr>
        <p:grpSpPr>
          <a:xfrm>
            <a:off x="4364635" y="164214"/>
            <a:ext cx="825871" cy="803944"/>
            <a:chOff x="6203579" y="3348981"/>
            <a:chExt cx="351615" cy="350373"/>
          </a:xfrm>
        </p:grpSpPr>
        <p:sp>
          <p:nvSpPr>
            <p:cNvPr id="14" name="Google Shape;11023;p89">
              <a:extLst>
                <a:ext uri="{FF2B5EF4-FFF2-40B4-BE49-F238E27FC236}">
                  <a16:creationId xmlns:a16="http://schemas.microsoft.com/office/drawing/2014/main" id="{A6165314-E449-4D87-8BE8-E1DFE0261EA6}"/>
                </a:ext>
              </a:extLst>
            </p:cNvPr>
            <p:cNvSpPr/>
            <p:nvPr/>
          </p:nvSpPr>
          <p:spPr>
            <a:xfrm>
              <a:off x="6377667" y="3404249"/>
              <a:ext cx="93686" cy="58072"/>
            </a:xfrm>
            <a:custGeom>
              <a:avLst/>
              <a:gdLst/>
              <a:ahLst/>
              <a:cxnLst/>
              <a:rect l="l" t="t" r="r" b="b"/>
              <a:pathLst>
                <a:path w="2941" h="1823" extrusionOk="0">
                  <a:moveTo>
                    <a:pt x="644" y="0"/>
                  </a:moveTo>
                  <a:cubicBezTo>
                    <a:pt x="467" y="0"/>
                    <a:pt x="288" y="39"/>
                    <a:pt x="119" y="120"/>
                  </a:cubicBezTo>
                  <a:cubicBezTo>
                    <a:pt x="36" y="155"/>
                    <a:pt x="0" y="251"/>
                    <a:pt x="36" y="322"/>
                  </a:cubicBezTo>
                  <a:cubicBezTo>
                    <a:pt x="70" y="374"/>
                    <a:pt x="129" y="413"/>
                    <a:pt x="186" y="413"/>
                  </a:cubicBezTo>
                  <a:cubicBezTo>
                    <a:pt x="208" y="413"/>
                    <a:pt x="230" y="407"/>
                    <a:pt x="250" y="394"/>
                  </a:cubicBezTo>
                  <a:cubicBezTo>
                    <a:pt x="370" y="337"/>
                    <a:pt x="498" y="310"/>
                    <a:pt x="625" y="310"/>
                  </a:cubicBezTo>
                  <a:cubicBezTo>
                    <a:pt x="950" y="310"/>
                    <a:pt x="1269" y="487"/>
                    <a:pt x="1441" y="786"/>
                  </a:cubicBezTo>
                  <a:cubicBezTo>
                    <a:pt x="1215" y="1036"/>
                    <a:pt x="1143" y="1406"/>
                    <a:pt x="1286" y="1739"/>
                  </a:cubicBezTo>
                  <a:cubicBezTo>
                    <a:pt x="1322" y="1798"/>
                    <a:pt x="1381" y="1822"/>
                    <a:pt x="1441" y="1822"/>
                  </a:cubicBezTo>
                  <a:cubicBezTo>
                    <a:pt x="1560" y="1822"/>
                    <a:pt x="1631" y="1703"/>
                    <a:pt x="1584" y="1608"/>
                  </a:cubicBezTo>
                  <a:cubicBezTo>
                    <a:pt x="1453" y="1322"/>
                    <a:pt x="1572" y="989"/>
                    <a:pt x="1858" y="858"/>
                  </a:cubicBezTo>
                  <a:cubicBezTo>
                    <a:pt x="1936" y="822"/>
                    <a:pt x="2017" y="805"/>
                    <a:pt x="2096" y="805"/>
                  </a:cubicBezTo>
                  <a:cubicBezTo>
                    <a:pt x="2305" y="805"/>
                    <a:pt x="2501" y="924"/>
                    <a:pt x="2596" y="1132"/>
                  </a:cubicBezTo>
                  <a:cubicBezTo>
                    <a:pt x="2631" y="1193"/>
                    <a:pt x="2699" y="1229"/>
                    <a:pt x="2760" y="1229"/>
                  </a:cubicBezTo>
                  <a:cubicBezTo>
                    <a:pt x="2782" y="1229"/>
                    <a:pt x="2803" y="1224"/>
                    <a:pt x="2822" y="1215"/>
                  </a:cubicBezTo>
                  <a:cubicBezTo>
                    <a:pt x="2893" y="1167"/>
                    <a:pt x="2941" y="1084"/>
                    <a:pt x="2893" y="1013"/>
                  </a:cubicBezTo>
                  <a:cubicBezTo>
                    <a:pt x="2757" y="696"/>
                    <a:pt x="2448" y="503"/>
                    <a:pt x="2108" y="503"/>
                  </a:cubicBezTo>
                  <a:cubicBezTo>
                    <a:pt x="1975" y="503"/>
                    <a:pt x="1837" y="532"/>
                    <a:pt x="1703" y="596"/>
                  </a:cubicBezTo>
                  <a:cubicBezTo>
                    <a:pt x="1476" y="218"/>
                    <a:pt x="1066" y="0"/>
                    <a:pt x="64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024;p89">
              <a:extLst>
                <a:ext uri="{FF2B5EF4-FFF2-40B4-BE49-F238E27FC236}">
                  <a16:creationId xmlns:a16="http://schemas.microsoft.com/office/drawing/2014/main" id="{7AA22F53-60BD-49FC-8BC3-55850D1A7405}"/>
                </a:ext>
              </a:extLst>
            </p:cNvPr>
            <p:cNvSpPr/>
            <p:nvPr/>
          </p:nvSpPr>
          <p:spPr>
            <a:xfrm>
              <a:off x="6260090" y="3449611"/>
              <a:ext cx="76643" cy="44947"/>
            </a:xfrm>
            <a:custGeom>
              <a:avLst/>
              <a:gdLst/>
              <a:ahLst/>
              <a:cxnLst/>
              <a:rect l="l" t="t" r="r" b="b"/>
              <a:pathLst>
                <a:path w="2406" h="1411" extrusionOk="0">
                  <a:moveTo>
                    <a:pt x="1868" y="0"/>
                  </a:moveTo>
                  <a:cubicBezTo>
                    <a:pt x="1523" y="0"/>
                    <a:pt x="1190" y="178"/>
                    <a:pt x="1012" y="541"/>
                  </a:cubicBezTo>
                  <a:cubicBezTo>
                    <a:pt x="891" y="501"/>
                    <a:pt x="765" y="480"/>
                    <a:pt x="638" y="480"/>
                  </a:cubicBezTo>
                  <a:cubicBezTo>
                    <a:pt x="466" y="480"/>
                    <a:pt x="291" y="518"/>
                    <a:pt x="119" y="601"/>
                  </a:cubicBezTo>
                  <a:cubicBezTo>
                    <a:pt x="36" y="636"/>
                    <a:pt x="0" y="732"/>
                    <a:pt x="36" y="803"/>
                  </a:cubicBezTo>
                  <a:cubicBezTo>
                    <a:pt x="70" y="855"/>
                    <a:pt x="129" y="894"/>
                    <a:pt x="186" y="894"/>
                  </a:cubicBezTo>
                  <a:cubicBezTo>
                    <a:pt x="209" y="894"/>
                    <a:pt x="230" y="888"/>
                    <a:pt x="250" y="875"/>
                  </a:cubicBezTo>
                  <a:cubicBezTo>
                    <a:pt x="375" y="820"/>
                    <a:pt x="506" y="794"/>
                    <a:pt x="636" y="794"/>
                  </a:cubicBezTo>
                  <a:cubicBezTo>
                    <a:pt x="990" y="794"/>
                    <a:pt x="1332" y="987"/>
                    <a:pt x="1489" y="1327"/>
                  </a:cubicBezTo>
                  <a:cubicBezTo>
                    <a:pt x="1512" y="1386"/>
                    <a:pt x="1572" y="1410"/>
                    <a:pt x="1631" y="1410"/>
                  </a:cubicBezTo>
                  <a:cubicBezTo>
                    <a:pt x="1750" y="1410"/>
                    <a:pt x="1822" y="1291"/>
                    <a:pt x="1786" y="1196"/>
                  </a:cubicBezTo>
                  <a:cubicBezTo>
                    <a:pt x="1679" y="970"/>
                    <a:pt x="1500" y="779"/>
                    <a:pt x="1310" y="660"/>
                  </a:cubicBezTo>
                  <a:cubicBezTo>
                    <a:pt x="1435" y="426"/>
                    <a:pt x="1654" y="315"/>
                    <a:pt x="1877" y="315"/>
                  </a:cubicBezTo>
                  <a:cubicBezTo>
                    <a:pt x="1971" y="315"/>
                    <a:pt x="2067" y="335"/>
                    <a:pt x="2155" y="374"/>
                  </a:cubicBezTo>
                  <a:cubicBezTo>
                    <a:pt x="2175" y="388"/>
                    <a:pt x="2198" y="394"/>
                    <a:pt x="2221" y="394"/>
                  </a:cubicBezTo>
                  <a:cubicBezTo>
                    <a:pt x="2280" y="394"/>
                    <a:pt x="2341" y="355"/>
                    <a:pt x="2358" y="303"/>
                  </a:cubicBezTo>
                  <a:cubicBezTo>
                    <a:pt x="2405" y="220"/>
                    <a:pt x="2358" y="124"/>
                    <a:pt x="2286" y="89"/>
                  </a:cubicBezTo>
                  <a:cubicBezTo>
                    <a:pt x="2151" y="30"/>
                    <a:pt x="2009" y="0"/>
                    <a:pt x="18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025;p89">
              <a:extLst>
                <a:ext uri="{FF2B5EF4-FFF2-40B4-BE49-F238E27FC236}">
                  <a16:creationId xmlns:a16="http://schemas.microsoft.com/office/drawing/2014/main" id="{9D052DBC-5794-4B06-80B5-F3C833498B92}"/>
                </a:ext>
              </a:extLst>
            </p:cNvPr>
            <p:cNvSpPr/>
            <p:nvPr/>
          </p:nvSpPr>
          <p:spPr>
            <a:xfrm>
              <a:off x="6415574" y="3498349"/>
              <a:ext cx="49343" cy="21598"/>
            </a:xfrm>
            <a:custGeom>
              <a:avLst/>
              <a:gdLst/>
              <a:ahLst/>
              <a:cxnLst/>
              <a:rect l="l" t="t" r="r" b="b"/>
              <a:pathLst>
                <a:path w="1549" h="678" extrusionOk="0">
                  <a:moveTo>
                    <a:pt x="642" y="1"/>
                  </a:moveTo>
                  <a:cubicBezTo>
                    <a:pt x="446" y="1"/>
                    <a:pt x="250" y="58"/>
                    <a:pt x="84" y="178"/>
                  </a:cubicBezTo>
                  <a:cubicBezTo>
                    <a:pt x="13" y="237"/>
                    <a:pt x="1" y="333"/>
                    <a:pt x="37" y="404"/>
                  </a:cubicBezTo>
                  <a:cubicBezTo>
                    <a:pt x="75" y="450"/>
                    <a:pt x="128" y="477"/>
                    <a:pt x="180" y="477"/>
                  </a:cubicBezTo>
                  <a:cubicBezTo>
                    <a:pt x="209" y="477"/>
                    <a:pt x="237" y="469"/>
                    <a:pt x="263" y="452"/>
                  </a:cubicBezTo>
                  <a:cubicBezTo>
                    <a:pt x="382" y="366"/>
                    <a:pt x="521" y="324"/>
                    <a:pt x="659" y="324"/>
                  </a:cubicBezTo>
                  <a:cubicBezTo>
                    <a:pt x="865" y="324"/>
                    <a:pt x="1068" y="417"/>
                    <a:pt x="1203" y="595"/>
                  </a:cubicBezTo>
                  <a:cubicBezTo>
                    <a:pt x="1227" y="642"/>
                    <a:pt x="1275" y="678"/>
                    <a:pt x="1334" y="678"/>
                  </a:cubicBezTo>
                  <a:cubicBezTo>
                    <a:pt x="1465" y="678"/>
                    <a:pt x="1549" y="523"/>
                    <a:pt x="1465" y="416"/>
                  </a:cubicBezTo>
                  <a:cubicBezTo>
                    <a:pt x="1268" y="146"/>
                    <a:pt x="954" y="1"/>
                    <a:pt x="64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026;p89">
              <a:extLst>
                <a:ext uri="{FF2B5EF4-FFF2-40B4-BE49-F238E27FC236}">
                  <a16:creationId xmlns:a16="http://schemas.microsoft.com/office/drawing/2014/main" id="{D4B65F88-7ED6-4A49-A2E7-2C67169BD41A}"/>
                </a:ext>
              </a:extLst>
            </p:cNvPr>
            <p:cNvSpPr/>
            <p:nvPr/>
          </p:nvSpPr>
          <p:spPr>
            <a:xfrm>
              <a:off x="6344283" y="3473247"/>
              <a:ext cx="41380" cy="32301"/>
            </a:xfrm>
            <a:custGeom>
              <a:avLst/>
              <a:gdLst/>
              <a:ahLst/>
              <a:cxnLst/>
              <a:rect l="l" t="t" r="r" b="b"/>
              <a:pathLst>
                <a:path w="1299" h="1014" extrusionOk="0">
                  <a:moveTo>
                    <a:pt x="1122" y="0"/>
                  </a:moveTo>
                  <a:cubicBezTo>
                    <a:pt x="1048" y="0"/>
                    <a:pt x="986" y="56"/>
                    <a:pt x="953" y="133"/>
                  </a:cubicBezTo>
                  <a:cubicBezTo>
                    <a:pt x="899" y="455"/>
                    <a:pt x="612" y="701"/>
                    <a:pt x="293" y="701"/>
                  </a:cubicBezTo>
                  <a:cubicBezTo>
                    <a:pt x="259" y="701"/>
                    <a:pt x="225" y="698"/>
                    <a:pt x="191" y="692"/>
                  </a:cubicBezTo>
                  <a:cubicBezTo>
                    <a:pt x="178" y="689"/>
                    <a:pt x="166" y="687"/>
                    <a:pt x="155" y="687"/>
                  </a:cubicBezTo>
                  <a:cubicBezTo>
                    <a:pt x="87" y="687"/>
                    <a:pt x="33" y="742"/>
                    <a:pt x="12" y="823"/>
                  </a:cubicBezTo>
                  <a:cubicBezTo>
                    <a:pt x="0" y="906"/>
                    <a:pt x="60" y="990"/>
                    <a:pt x="155" y="1002"/>
                  </a:cubicBezTo>
                  <a:cubicBezTo>
                    <a:pt x="215" y="1014"/>
                    <a:pt x="250" y="1014"/>
                    <a:pt x="310" y="1014"/>
                  </a:cubicBezTo>
                  <a:cubicBezTo>
                    <a:pt x="774" y="1014"/>
                    <a:pt x="1203" y="668"/>
                    <a:pt x="1286" y="180"/>
                  </a:cubicBezTo>
                  <a:cubicBezTo>
                    <a:pt x="1298" y="97"/>
                    <a:pt x="1239" y="13"/>
                    <a:pt x="1143" y="2"/>
                  </a:cubicBezTo>
                  <a:cubicBezTo>
                    <a:pt x="1136" y="1"/>
                    <a:pt x="1129" y="0"/>
                    <a:pt x="112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27;p89">
              <a:extLst>
                <a:ext uri="{FF2B5EF4-FFF2-40B4-BE49-F238E27FC236}">
                  <a16:creationId xmlns:a16="http://schemas.microsoft.com/office/drawing/2014/main" id="{6309F55F-CAFB-4F70-A47E-1B1F977B579F}"/>
                </a:ext>
              </a:extLst>
            </p:cNvPr>
            <p:cNvSpPr/>
            <p:nvPr/>
          </p:nvSpPr>
          <p:spPr>
            <a:xfrm>
              <a:off x="6203579" y="3348981"/>
              <a:ext cx="351615" cy="350373"/>
            </a:xfrm>
            <a:custGeom>
              <a:avLst/>
              <a:gdLst/>
              <a:ahLst/>
              <a:cxnLst/>
              <a:rect l="l" t="t" r="r" b="b"/>
              <a:pathLst>
                <a:path w="11038" h="10999" extrusionOk="0">
                  <a:moveTo>
                    <a:pt x="4995" y="1"/>
                  </a:moveTo>
                  <a:cubicBezTo>
                    <a:pt x="4687" y="1"/>
                    <a:pt x="4370" y="111"/>
                    <a:pt x="4132" y="331"/>
                  </a:cubicBezTo>
                  <a:cubicBezTo>
                    <a:pt x="3987" y="258"/>
                    <a:pt x="3828" y="224"/>
                    <a:pt x="3666" y="224"/>
                  </a:cubicBezTo>
                  <a:cubicBezTo>
                    <a:pt x="3298" y="224"/>
                    <a:pt x="2919" y="402"/>
                    <a:pt x="2679" y="700"/>
                  </a:cubicBezTo>
                  <a:cubicBezTo>
                    <a:pt x="2642" y="695"/>
                    <a:pt x="2604" y="692"/>
                    <a:pt x="2566" y="692"/>
                  </a:cubicBezTo>
                  <a:cubicBezTo>
                    <a:pt x="2064" y="692"/>
                    <a:pt x="1551" y="1122"/>
                    <a:pt x="1429" y="1676"/>
                  </a:cubicBezTo>
                  <a:cubicBezTo>
                    <a:pt x="881" y="1795"/>
                    <a:pt x="488" y="2462"/>
                    <a:pt x="643" y="3081"/>
                  </a:cubicBezTo>
                  <a:cubicBezTo>
                    <a:pt x="84" y="3379"/>
                    <a:pt x="0" y="4248"/>
                    <a:pt x="441" y="4784"/>
                  </a:cubicBezTo>
                  <a:cubicBezTo>
                    <a:pt x="336" y="5477"/>
                    <a:pt x="852" y="6142"/>
                    <a:pt x="1432" y="6142"/>
                  </a:cubicBezTo>
                  <a:cubicBezTo>
                    <a:pt x="1510" y="6142"/>
                    <a:pt x="1589" y="6130"/>
                    <a:pt x="1667" y="6105"/>
                  </a:cubicBezTo>
                  <a:cubicBezTo>
                    <a:pt x="1827" y="6308"/>
                    <a:pt x="2150" y="6444"/>
                    <a:pt x="2456" y="6444"/>
                  </a:cubicBezTo>
                  <a:cubicBezTo>
                    <a:pt x="2491" y="6444"/>
                    <a:pt x="2526" y="6442"/>
                    <a:pt x="2560" y="6439"/>
                  </a:cubicBezTo>
                  <a:cubicBezTo>
                    <a:pt x="3002" y="7378"/>
                    <a:pt x="3681" y="7769"/>
                    <a:pt x="4568" y="7769"/>
                  </a:cubicBezTo>
                  <a:cubicBezTo>
                    <a:pt x="4805" y="7769"/>
                    <a:pt x="5056" y="7741"/>
                    <a:pt x="5322" y="7689"/>
                  </a:cubicBezTo>
                  <a:cubicBezTo>
                    <a:pt x="5429" y="8070"/>
                    <a:pt x="5715" y="8534"/>
                    <a:pt x="6382" y="8915"/>
                  </a:cubicBezTo>
                  <a:cubicBezTo>
                    <a:pt x="7454" y="9534"/>
                    <a:pt x="7965" y="10022"/>
                    <a:pt x="8037" y="10487"/>
                  </a:cubicBezTo>
                  <a:cubicBezTo>
                    <a:pt x="8085" y="10796"/>
                    <a:pt x="8346" y="10999"/>
                    <a:pt x="8644" y="10999"/>
                  </a:cubicBezTo>
                  <a:cubicBezTo>
                    <a:pt x="9049" y="10999"/>
                    <a:pt x="9323" y="10630"/>
                    <a:pt x="9251" y="10260"/>
                  </a:cubicBezTo>
                  <a:lnTo>
                    <a:pt x="8835" y="8355"/>
                  </a:lnTo>
                  <a:cubicBezTo>
                    <a:pt x="9275" y="8260"/>
                    <a:pt x="9573" y="7927"/>
                    <a:pt x="9620" y="7593"/>
                  </a:cubicBezTo>
                  <a:cubicBezTo>
                    <a:pt x="9656" y="7308"/>
                    <a:pt x="9763" y="7177"/>
                    <a:pt x="9644" y="6867"/>
                  </a:cubicBezTo>
                  <a:cubicBezTo>
                    <a:pt x="10299" y="6808"/>
                    <a:pt x="10752" y="6081"/>
                    <a:pt x="10609" y="5427"/>
                  </a:cubicBezTo>
                  <a:cubicBezTo>
                    <a:pt x="11025" y="5034"/>
                    <a:pt x="11037" y="4212"/>
                    <a:pt x="10585" y="3831"/>
                  </a:cubicBezTo>
                  <a:cubicBezTo>
                    <a:pt x="10656" y="3307"/>
                    <a:pt x="10323" y="2760"/>
                    <a:pt x="9823" y="2545"/>
                  </a:cubicBezTo>
                  <a:cubicBezTo>
                    <a:pt x="9835" y="2355"/>
                    <a:pt x="9787" y="2164"/>
                    <a:pt x="9704" y="1974"/>
                  </a:cubicBezTo>
                  <a:cubicBezTo>
                    <a:pt x="9673" y="1919"/>
                    <a:pt x="9616" y="1890"/>
                    <a:pt x="9560" y="1890"/>
                  </a:cubicBezTo>
                  <a:cubicBezTo>
                    <a:pt x="9531" y="1890"/>
                    <a:pt x="9502" y="1898"/>
                    <a:pt x="9478" y="1914"/>
                  </a:cubicBezTo>
                  <a:cubicBezTo>
                    <a:pt x="9406" y="1950"/>
                    <a:pt x="9370" y="2057"/>
                    <a:pt x="9418" y="2129"/>
                  </a:cubicBezTo>
                  <a:cubicBezTo>
                    <a:pt x="9513" y="2295"/>
                    <a:pt x="9537" y="2474"/>
                    <a:pt x="9489" y="2605"/>
                  </a:cubicBezTo>
                  <a:cubicBezTo>
                    <a:pt x="9466" y="2700"/>
                    <a:pt x="9525" y="2783"/>
                    <a:pt x="9609" y="2819"/>
                  </a:cubicBezTo>
                  <a:cubicBezTo>
                    <a:pt x="10061" y="2926"/>
                    <a:pt x="10371" y="3438"/>
                    <a:pt x="10251" y="3855"/>
                  </a:cubicBezTo>
                  <a:cubicBezTo>
                    <a:pt x="10240" y="3938"/>
                    <a:pt x="10263" y="4010"/>
                    <a:pt x="10323" y="4034"/>
                  </a:cubicBezTo>
                  <a:cubicBezTo>
                    <a:pt x="10609" y="4212"/>
                    <a:pt x="10716" y="4724"/>
                    <a:pt x="10490" y="5105"/>
                  </a:cubicBezTo>
                  <a:cubicBezTo>
                    <a:pt x="10418" y="4950"/>
                    <a:pt x="10299" y="4748"/>
                    <a:pt x="10085" y="4557"/>
                  </a:cubicBezTo>
                  <a:cubicBezTo>
                    <a:pt x="10051" y="4529"/>
                    <a:pt x="10014" y="4514"/>
                    <a:pt x="9978" y="4514"/>
                  </a:cubicBezTo>
                  <a:cubicBezTo>
                    <a:pt x="9939" y="4514"/>
                    <a:pt x="9902" y="4532"/>
                    <a:pt x="9870" y="4569"/>
                  </a:cubicBezTo>
                  <a:cubicBezTo>
                    <a:pt x="9799" y="4653"/>
                    <a:pt x="9799" y="4736"/>
                    <a:pt x="9882" y="4796"/>
                  </a:cubicBezTo>
                  <a:cubicBezTo>
                    <a:pt x="10085" y="4974"/>
                    <a:pt x="10216" y="5200"/>
                    <a:pt x="10287" y="5462"/>
                  </a:cubicBezTo>
                  <a:lnTo>
                    <a:pt x="10287" y="5498"/>
                  </a:lnTo>
                  <a:cubicBezTo>
                    <a:pt x="10463" y="6016"/>
                    <a:pt x="10035" y="6624"/>
                    <a:pt x="9592" y="6624"/>
                  </a:cubicBezTo>
                  <a:cubicBezTo>
                    <a:pt x="9526" y="6624"/>
                    <a:pt x="9459" y="6611"/>
                    <a:pt x="9394" y="6581"/>
                  </a:cubicBezTo>
                  <a:lnTo>
                    <a:pt x="9359" y="6581"/>
                  </a:lnTo>
                  <a:cubicBezTo>
                    <a:pt x="9251" y="6510"/>
                    <a:pt x="9120" y="6462"/>
                    <a:pt x="8989" y="6462"/>
                  </a:cubicBezTo>
                  <a:lnTo>
                    <a:pt x="8180" y="6462"/>
                  </a:lnTo>
                  <a:cubicBezTo>
                    <a:pt x="8096" y="6462"/>
                    <a:pt x="8013" y="6534"/>
                    <a:pt x="8013" y="6629"/>
                  </a:cubicBezTo>
                  <a:cubicBezTo>
                    <a:pt x="8013" y="6712"/>
                    <a:pt x="8096" y="6796"/>
                    <a:pt x="8180" y="6796"/>
                  </a:cubicBezTo>
                  <a:lnTo>
                    <a:pt x="8989" y="6796"/>
                  </a:lnTo>
                  <a:cubicBezTo>
                    <a:pt x="9251" y="6796"/>
                    <a:pt x="9442" y="7046"/>
                    <a:pt x="9370" y="7296"/>
                  </a:cubicBezTo>
                  <a:cubicBezTo>
                    <a:pt x="9370" y="7308"/>
                    <a:pt x="9359" y="7367"/>
                    <a:pt x="9311" y="7605"/>
                  </a:cubicBezTo>
                  <a:cubicBezTo>
                    <a:pt x="9228" y="7927"/>
                    <a:pt x="8942" y="8141"/>
                    <a:pt x="8632" y="8141"/>
                  </a:cubicBezTo>
                  <a:lnTo>
                    <a:pt x="7596" y="8141"/>
                  </a:lnTo>
                  <a:cubicBezTo>
                    <a:pt x="7275" y="8141"/>
                    <a:pt x="6989" y="7927"/>
                    <a:pt x="6918" y="7605"/>
                  </a:cubicBezTo>
                  <a:cubicBezTo>
                    <a:pt x="6870" y="7355"/>
                    <a:pt x="6858" y="7296"/>
                    <a:pt x="6858" y="7296"/>
                  </a:cubicBezTo>
                  <a:cubicBezTo>
                    <a:pt x="6799" y="7046"/>
                    <a:pt x="6977" y="6796"/>
                    <a:pt x="7239" y="6796"/>
                  </a:cubicBezTo>
                  <a:lnTo>
                    <a:pt x="7501" y="6796"/>
                  </a:lnTo>
                  <a:cubicBezTo>
                    <a:pt x="7584" y="6796"/>
                    <a:pt x="7656" y="6712"/>
                    <a:pt x="7656" y="6629"/>
                  </a:cubicBezTo>
                  <a:cubicBezTo>
                    <a:pt x="7656" y="6534"/>
                    <a:pt x="7584" y="6462"/>
                    <a:pt x="7501" y="6462"/>
                  </a:cubicBezTo>
                  <a:lnTo>
                    <a:pt x="7239" y="6462"/>
                  </a:lnTo>
                  <a:cubicBezTo>
                    <a:pt x="6763" y="6462"/>
                    <a:pt x="6430" y="6915"/>
                    <a:pt x="6549" y="7355"/>
                  </a:cubicBezTo>
                  <a:cubicBezTo>
                    <a:pt x="6584" y="7593"/>
                    <a:pt x="6608" y="7665"/>
                    <a:pt x="6608" y="7665"/>
                  </a:cubicBezTo>
                  <a:cubicBezTo>
                    <a:pt x="6727" y="8129"/>
                    <a:pt x="7144" y="8439"/>
                    <a:pt x="7596" y="8439"/>
                  </a:cubicBezTo>
                  <a:lnTo>
                    <a:pt x="8525" y="8439"/>
                  </a:lnTo>
                  <a:lnTo>
                    <a:pt x="8942" y="10380"/>
                  </a:lnTo>
                  <a:cubicBezTo>
                    <a:pt x="8954" y="10463"/>
                    <a:pt x="8942" y="10558"/>
                    <a:pt x="8882" y="10630"/>
                  </a:cubicBezTo>
                  <a:cubicBezTo>
                    <a:pt x="8818" y="10703"/>
                    <a:pt x="8733" y="10737"/>
                    <a:pt x="8650" y="10737"/>
                  </a:cubicBezTo>
                  <a:cubicBezTo>
                    <a:pt x="8517" y="10737"/>
                    <a:pt x="8388" y="10648"/>
                    <a:pt x="8358" y="10487"/>
                  </a:cubicBezTo>
                  <a:cubicBezTo>
                    <a:pt x="8275" y="9903"/>
                    <a:pt x="7739" y="9368"/>
                    <a:pt x="6561" y="8677"/>
                  </a:cubicBezTo>
                  <a:cubicBezTo>
                    <a:pt x="5751" y="8225"/>
                    <a:pt x="5513" y="7570"/>
                    <a:pt x="5620" y="6998"/>
                  </a:cubicBezTo>
                  <a:lnTo>
                    <a:pt x="5620" y="6998"/>
                  </a:lnTo>
                  <a:cubicBezTo>
                    <a:pt x="5918" y="7129"/>
                    <a:pt x="5870" y="7272"/>
                    <a:pt x="6025" y="7272"/>
                  </a:cubicBezTo>
                  <a:cubicBezTo>
                    <a:pt x="6156" y="7272"/>
                    <a:pt x="6227" y="7117"/>
                    <a:pt x="6156" y="7010"/>
                  </a:cubicBezTo>
                  <a:cubicBezTo>
                    <a:pt x="6025" y="6820"/>
                    <a:pt x="5834" y="6712"/>
                    <a:pt x="5620" y="6653"/>
                  </a:cubicBezTo>
                  <a:lnTo>
                    <a:pt x="5584" y="6617"/>
                  </a:lnTo>
                  <a:cubicBezTo>
                    <a:pt x="5560" y="6605"/>
                    <a:pt x="5537" y="6599"/>
                    <a:pt x="5516" y="6599"/>
                  </a:cubicBezTo>
                  <a:cubicBezTo>
                    <a:pt x="5495" y="6599"/>
                    <a:pt x="5477" y="6605"/>
                    <a:pt x="5465" y="6617"/>
                  </a:cubicBezTo>
                  <a:cubicBezTo>
                    <a:pt x="5422" y="6610"/>
                    <a:pt x="5377" y="6607"/>
                    <a:pt x="5333" y="6607"/>
                  </a:cubicBezTo>
                  <a:cubicBezTo>
                    <a:pt x="5145" y="6607"/>
                    <a:pt x="4950" y="6666"/>
                    <a:pt x="4787" y="6772"/>
                  </a:cubicBezTo>
                  <a:cubicBezTo>
                    <a:pt x="4715" y="6831"/>
                    <a:pt x="4703" y="6927"/>
                    <a:pt x="4751" y="6998"/>
                  </a:cubicBezTo>
                  <a:cubicBezTo>
                    <a:pt x="4789" y="7044"/>
                    <a:pt x="4838" y="7071"/>
                    <a:pt x="4886" y="7071"/>
                  </a:cubicBezTo>
                  <a:cubicBezTo>
                    <a:pt x="4913" y="7071"/>
                    <a:pt x="4940" y="7063"/>
                    <a:pt x="4965" y="7046"/>
                  </a:cubicBezTo>
                  <a:cubicBezTo>
                    <a:pt x="5072" y="6974"/>
                    <a:pt x="5191" y="6939"/>
                    <a:pt x="5310" y="6939"/>
                  </a:cubicBezTo>
                  <a:cubicBezTo>
                    <a:pt x="5298" y="7058"/>
                    <a:pt x="5287" y="7224"/>
                    <a:pt x="5298" y="7403"/>
                  </a:cubicBezTo>
                  <a:cubicBezTo>
                    <a:pt x="5049" y="7450"/>
                    <a:pt x="4820" y="7475"/>
                    <a:pt x="4609" y="7475"/>
                  </a:cubicBezTo>
                  <a:cubicBezTo>
                    <a:pt x="3761" y="7475"/>
                    <a:pt x="3208" y="7082"/>
                    <a:pt x="2846" y="6224"/>
                  </a:cubicBezTo>
                  <a:cubicBezTo>
                    <a:pt x="2798" y="6058"/>
                    <a:pt x="2762" y="5796"/>
                    <a:pt x="2798" y="5688"/>
                  </a:cubicBezTo>
                  <a:cubicBezTo>
                    <a:pt x="2822" y="5605"/>
                    <a:pt x="2786" y="5510"/>
                    <a:pt x="2691" y="5486"/>
                  </a:cubicBezTo>
                  <a:cubicBezTo>
                    <a:pt x="2672" y="5478"/>
                    <a:pt x="2652" y="5474"/>
                    <a:pt x="2633" y="5474"/>
                  </a:cubicBezTo>
                  <a:cubicBezTo>
                    <a:pt x="2568" y="5474"/>
                    <a:pt x="2507" y="5517"/>
                    <a:pt x="2489" y="5581"/>
                  </a:cubicBezTo>
                  <a:cubicBezTo>
                    <a:pt x="2429" y="5748"/>
                    <a:pt x="2453" y="5974"/>
                    <a:pt x="2489" y="6141"/>
                  </a:cubicBezTo>
                  <a:cubicBezTo>
                    <a:pt x="2469" y="6142"/>
                    <a:pt x="2450" y="6143"/>
                    <a:pt x="2431" y="6143"/>
                  </a:cubicBezTo>
                  <a:cubicBezTo>
                    <a:pt x="2141" y="6143"/>
                    <a:pt x="1950" y="5980"/>
                    <a:pt x="1905" y="5879"/>
                  </a:cubicBezTo>
                  <a:cubicBezTo>
                    <a:pt x="1893" y="5843"/>
                    <a:pt x="1858" y="5808"/>
                    <a:pt x="1810" y="5796"/>
                  </a:cubicBezTo>
                  <a:cubicBezTo>
                    <a:pt x="1789" y="5787"/>
                    <a:pt x="1771" y="5783"/>
                    <a:pt x="1753" y="5783"/>
                  </a:cubicBezTo>
                  <a:cubicBezTo>
                    <a:pt x="1701" y="5783"/>
                    <a:pt x="1658" y="5816"/>
                    <a:pt x="1596" y="5843"/>
                  </a:cubicBezTo>
                  <a:cubicBezTo>
                    <a:pt x="1552" y="5855"/>
                    <a:pt x="1509" y="5861"/>
                    <a:pt x="1466" y="5861"/>
                  </a:cubicBezTo>
                  <a:cubicBezTo>
                    <a:pt x="1050" y="5861"/>
                    <a:pt x="679" y="5315"/>
                    <a:pt x="798" y="4807"/>
                  </a:cubicBezTo>
                  <a:cubicBezTo>
                    <a:pt x="846" y="4653"/>
                    <a:pt x="643" y="4653"/>
                    <a:pt x="536" y="4260"/>
                  </a:cubicBezTo>
                  <a:cubicBezTo>
                    <a:pt x="417" y="3855"/>
                    <a:pt x="584" y="3462"/>
                    <a:pt x="893" y="3367"/>
                  </a:cubicBezTo>
                  <a:cubicBezTo>
                    <a:pt x="977" y="3343"/>
                    <a:pt x="1036" y="3248"/>
                    <a:pt x="1000" y="3164"/>
                  </a:cubicBezTo>
                  <a:cubicBezTo>
                    <a:pt x="798" y="2664"/>
                    <a:pt x="1131" y="2045"/>
                    <a:pt x="1596" y="2009"/>
                  </a:cubicBezTo>
                  <a:cubicBezTo>
                    <a:pt x="1667" y="2009"/>
                    <a:pt x="1739" y="1950"/>
                    <a:pt x="1739" y="1867"/>
                  </a:cubicBezTo>
                  <a:cubicBezTo>
                    <a:pt x="1781" y="1436"/>
                    <a:pt x="2175" y="1060"/>
                    <a:pt x="2570" y="1060"/>
                  </a:cubicBezTo>
                  <a:cubicBezTo>
                    <a:pt x="2623" y="1060"/>
                    <a:pt x="2675" y="1067"/>
                    <a:pt x="2727" y="1081"/>
                  </a:cubicBezTo>
                  <a:cubicBezTo>
                    <a:pt x="2736" y="1082"/>
                    <a:pt x="2745" y="1083"/>
                    <a:pt x="2754" y="1083"/>
                  </a:cubicBezTo>
                  <a:cubicBezTo>
                    <a:pt x="2816" y="1083"/>
                    <a:pt x="2874" y="1049"/>
                    <a:pt x="2905" y="997"/>
                  </a:cubicBezTo>
                  <a:cubicBezTo>
                    <a:pt x="3065" y="744"/>
                    <a:pt x="3387" y="579"/>
                    <a:pt x="3692" y="579"/>
                  </a:cubicBezTo>
                  <a:cubicBezTo>
                    <a:pt x="3773" y="579"/>
                    <a:pt x="3854" y="591"/>
                    <a:pt x="3929" y="616"/>
                  </a:cubicBezTo>
                  <a:cubicBezTo>
                    <a:pt x="3870" y="700"/>
                    <a:pt x="3810" y="819"/>
                    <a:pt x="3810" y="962"/>
                  </a:cubicBezTo>
                  <a:cubicBezTo>
                    <a:pt x="3774" y="962"/>
                    <a:pt x="3739" y="974"/>
                    <a:pt x="3703" y="974"/>
                  </a:cubicBezTo>
                  <a:cubicBezTo>
                    <a:pt x="3465" y="1045"/>
                    <a:pt x="3298" y="1212"/>
                    <a:pt x="3298" y="1212"/>
                  </a:cubicBezTo>
                  <a:cubicBezTo>
                    <a:pt x="3239" y="1271"/>
                    <a:pt x="3239" y="1378"/>
                    <a:pt x="3298" y="1438"/>
                  </a:cubicBezTo>
                  <a:cubicBezTo>
                    <a:pt x="3328" y="1468"/>
                    <a:pt x="3370" y="1483"/>
                    <a:pt x="3411" y="1483"/>
                  </a:cubicBezTo>
                  <a:cubicBezTo>
                    <a:pt x="3453" y="1483"/>
                    <a:pt x="3495" y="1468"/>
                    <a:pt x="3524" y="1438"/>
                  </a:cubicBezTo>
                  <a:cubicBezTo>
                    <a:pt x="3532" y="1422"/>
                    <a:pt x="3715" y="1247"/>
                    <a:pt x="3964" y="1247"/>
                  </a:cubicBezTo>
                  <a:cubicBezTo>
                    <a:pt x="4094" y="1247"/>
                    <a:pt x="4243" y="1295"/>
                    <a:pt x="4394" y="1438"/>
                  </a:cubicBezTo>
                  <a:cubicBezTo>
                    <a:pt x="4417" y="1462"/>
                    <a:pt x="4465" y="1474"/>
                    <a:pt x="4513" y="1474"/>
                  </a:cubicBezTo>
                  <a:cubicBezTo>
                    <a:pt x="4656" y="1474"/>
                    <a:pt x="4715" y="1295"/>
                    <a:pt x="4632" y="1200"/>
                  </a:cubicBezTo>
                  <a:cubicBezTo>
                    <a:pt x="4465" y="1033"/>
                    <a:pt x="4286" y="962"/>
                    <a:pt x="4132" y="926"/>
                  </a:cubicBezTo>
                  <a:cubicBezTo>
                    <a:pt x="4155" y="819"/>
                    <a:pt x="4251" y="688"/>
                    <a:pt x="4298" y="664"/>
                  </a:cubicBezTo>
                  <a:lnTo>
                    <a:pt x="4298" y="640"/>
                  </a:lnTo>
                  <a:cubicBezTo>
                    <a:pt x="4502" y="424"/>
                    <a:pt x="4770" y="329"/>
                    <a:pt x="5016" y="329"/>
                  </a:cubicBezTo>
                  <a:cubicBezTo>
                    <a:pt x="5257" y="329"/>
                    <a:pt x="5478" y="421"/>
                    <a:pt x="5596" y="581"/>
                  </a:cubicBezTo>
                  <a:cubicBezTo>
                    <a:pt x="5620" y="628"/>
                    <a:pt x="5668" y="640"/>
                    <a:pt x="5715" y="664"/>
                  </a:cubicBezTo>
                  <a:cubicBezTo>
                    <a:pt x="5763" y="664"/>
                    <a:pt x="5799" y="640"/>
                    <a:pt x="5834" y="616"/>
                  </a:cubicBezTo>
                  <a:cubicBezTo>
                    <a:pt x="5984" y="476"/>
                    <a:pt x="6190" y="411"/>
                    <a:pt x="6397" y="411"/>
                  </a:cubicBezTo>
                  <a:cubicBezTo>
                    <a:pt x="6700" y="411"/>
                    <a:pt x="7005" y="552"/>
                    <a:pt x="7132" y="807"/>
                  </a:cubicBezTo>
                  <a:cubicBezTo>
                    <a:pt x="7153" y="869"/>
                    <a:pt x="7210" y="904"/>
                    <a:pt x="7287" y="904"/>
                  </a:cubicBezTo>
                  <a:cubicBezTo>
                    <a:pt x="7299" y="904"/>
                    <a:pt x="7310" y="904"/>
                    <a:pt x="7323" y="902"/>
                  </a:cubicBezTo>
                  <a:cubicBezTo>
                    <a:pt x="7391" y="883"/>
                    <a:pt x="7462" y="874"/>
                    <a:pt x="7533" y="874"/>
                  </a:cubicBezTo>
                  <a:cubicBezTo>
                    <a:pt x="7908" y="874"/>
                    <a:pt x="8292" y="1123"/>
                    <a:pt x="8382" y="1474"/>
                  </a:cubicBezTo>
                  <a:cubicBezTo>
                    <a:pt x="8392" y="1544"/>
                    <a:pt x="8445" y="1598"/>
                    <a:pt x="8519" y="1598"/>
                  </a:cubicBezTo>
                  <a:cubicBezTo>
                    <a:pt x="8533" y="1598"/>
                    <a:pt x="8546" y="1596"/>
                    <a:pt x="8561" y="1593"/>
                  </a:cubicBezTo>
                  <a:cubicBezTo>
                    <a:pt x="8578" y="1591"/>
                    <a:pt x="8595" y="1590"/>
                    <a:pt x="8612" y="1590"/>
                  </a:cubicBezTo>
                  <a:cubicBezTo>
                    <a:pt x="8726" y="1590"/>
                    <a:pt x="8843" y="1624"/>
                    <a:pt x="8978" y="1676"/>
                  </a:cubicBezTo>
                  <a:cubicBezTo>
                    <a:pt x="8994" y="1682"/>
                    <a:pt x="9013" y="1685"/>
                    <a:pt x="9033" y="1685"/>
                  </a:cubicBezTo>
                  <a:cubicBezTo>
                    <a:pt x="9095" y="1685"/>
                    <a:pt x="9162" y="1654"/>
                    <a:pt x="9180" y="1581"/>
                  </a:cubicBezTo>
                  <a:cubicBezTo>
                    <a:pt x="9216" y="1497"/>
                    <a:pt x="9180" y="1402"/>
                    <a:pt x="9097" y="1378"/>
                  </a:cubicBezTo>
                  <a:cubicBezTo>
                    <a:pt x="8942" y="1319"/>
                    <a:pt x="8799" y="1271"/>
                    <a:pt x="8644" y="1271"/>
                  </a:cubicBezTo>
                  <a:cubicBezTo>
                    <a:pt x="8472" y="841"/>
                    <a:pt x="7989" y="547"/>
                    <a:pt x="7502" y="547"/>
                  </a:cubicBezTo>
                  <a:cubicBezTo>
                    <a:pt x="7450" y="547"/>
                    <a:pt x="7398" y="550"/>
                    <a:pt x="7346" y="557"/>
                  </a:cubicBezTo>
                  <a:cubicBezTo>
                    <a:pt x="7145" y="251"/>
                    <a:pt x="6767" y="81"/>
                    <a:pt x="6386" y="81"/>
                  </a:cubicBezTo>
                  <a:cubicBezTo>
                    <a:pt x="6159" y="81"/>
                    <a:pt x="5931" y="142"/>
                    <a:pt x="5739" y="271"/>
                  </a:cubicBezTo>
                  <a:cubicBezTo>
                    <a:pt x="5542" y="91"/>
                    <a:pt x="5272" y="1"/>
                    <a:pt x="499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8FDB403-8F37-4412-8F42-13E449D35CE5}"/>
              </a:ext>
            </a:extLst>
          </p:cNvPr>
          <p:cNvSpPr txBox="1"/>
          <p:nvPr/>
        </p:nvSpPr>
        <p:spPr>
          <a:xfrm>
            <a:off x="5323239" y="224795"/>
            <a:ext cx="3552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Обозначим роли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824E3ED-B9A7-4172-8EA3-5929D7D34029}"/>
              </a:ext>
            </a:extLst>
          </p:cNvPr>
          <p:cNvGrpSpPr/>
          <p:nvPr/>
        </p:nvGrpSpPr>
        <p:grpSpPr>
          <a:xfrm>
            <a:off x="742235" y="1505038"/>
            <a:ext cx="7870304" cy="3068143"/>
            <a:chOff x="1884358" y="1572282"/>
            <a:chExt cx="7194202" cy="2705939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FEA9795D-7FF2-4417-B6E3-481E20F6CA1C}"/>
                </a:ext>
              </a:extLst>
            </p:cNvPr>
            <p:cNvGrpSpPr/>
            <p:nvPr/>
          </p:nvGrpSpPr>
          <p:grpSpPr>
            <a:xfrm>
              <a:off x="1884358" y="1572282"/>
              <a:ext cx="7194202" cy="2575244"/>
              <a:chOff x="1884358" y="1572282"/>
              <a:chExt cx="7194202" cy="2575244"/>
            </a:xfrm>
          </p:grpSpPr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B8EE5EBD-6D45-4A28-B724-99D4BB3F366E}"/>
                  </a:ext>
                </a:extLst>
              </p:cNvPr>
              <p:cNvGrpSpPr/>
              <p:nvPr/>
            </p:nvGrpSpPr>
            <p:grpSpPr>
              <a:xfrm>
                <a:off x="3761726" y="1572282"/>
                <a:ext cx="5316834" cy="2575244"/>
                <a:chOff x="962841" y="2098260"/>
                <a:chExt cx="10405804" cy="4172725"/>
              </a:xfrm>
            </p:grpSpPr>
            <p:grpSp>
              <p:nvGrpSpPr>
                <p:cNvPr id="29" name="Группа 28">
                  <a:extLst>
                    <a:ext uri="{FF2B5EF4-FFF2-40B4-BE49-F238E27FC236}">
                      <a16:creationId xmlns:a16="http://schemas.microsoft.com/office/drawing/2014/main" id="{F08A0393-4B1B-485B-ADBA-647DDA5DF4ED}"/>
                    </a:ext>
                  </a:extLst>
                </p:cNvPr>
                <p:cNvGrpSpPr/>
                <p:nvPr/>
              </p:nvGrpSpPr>
              <p:grpSpPr>
                <a:xfrm>
                  <a:off x="962841" y="2098260"/>
                  <a:ext cx="9259388" cy="4154854"/>
                  <a:chOff x="1648641" y="2022060"/>
                  <a:chExt cx="9259388" cy="4154854"/>
                </a:xfrm>
              </p:grpSpPr>
              <p:pic>
                <p:nvPicPr>
                  <p:cNvPr id="33" name="Picture 2" descr="https://slideplayer.com/slide/10541763/36/images/56/Sensory+%28afferent%29+neuron+Motor+%28efferent%29+neuron.jpg">
                    <a:extLst>
                      <a:ext uri="{FF2B5EF4-FFF2-40B4-BE49-F238E27FC236}">
                        <a16:creationId xmlns:a16="http://schemas.microsoft.com/office/drawing/2014/main" id="{7AD2B6B8-BF3A-43D8-8693-336ADE93EF1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2222" r="7143" b="22222"/>
                  <a:stretch/>
                </p:blipFill>
                <p:spPr bwMode="auto">
                  <a:xfrm>
                    <a:off x="1648641" y="2022060"/>
                    <a:ext cx="9259388" cy="415485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25E0BB9-DFC3-4F12-A830-0748B6FF829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303" y="2362198"/>
                    <a:ext cx="2136846" cy="49869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a:t>Рецептор</a:t>
                    </a: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8F825D9E-2DB7-4418-BBCA-9AEA6A21C60E}"/>
                      </a:ext>
                    </a:extLst>
                  </p:cNvPr>
                  <p:cNvSpPr txBox="1"/>
                  <p:nvPr/>
                </p:nvSpPr>
                <p:spPr>
                  <a:xfrm>
                    <a:off x="5212604" y="2362198"/>
                    <a:ext cx="4519863" cy="49869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a:t>Чувствительный нейрон</a:t>
                    </a:r>
                  </a:p>
                </p:txBody>
              </p:sp>
            </p:grp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387912E-FA8B-4199-B2B3-42DBC296000E}"/>
                    </a:ext>
                  </a:extLst>
                </p:cNvPr>
                <p:cNvSpPr txBox="1"/>
                <p:nvPr/>
              </p:nvSpPr>
              <p:spPr>
                <a:xfrm>
                  <a:off x="8071309" y="3792187"/>
                  <a:ext cx="3297336" cy="8477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Вставочный</a:t>
                  </a:r>
                </a:p>
                <a:p>
                  <a:r>
                    <a:rPr lang="ru-RU" dirty="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нейрон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180CF6F-9EDF-46B5-81DE-C20585173278}"/>
                    </a:ext>
                  </a:extLst>
                </p:cNvPr>
                <p:cNvSpPr txBox="1"/>
                <p:nvPr/>
              </p:nvSpPr>
              <p:spPr>
                <a:xfrm>
                  <a:off x="4694639" y="5274717"/>
                  <a:ext cx="4900185" cy="4986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Двигательный нейрон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2764472-5D1C-4973-B565-ED1636BB2598}"/>
                    </a:ext>
                  </a:extLst>
                </p:cNvPr>
                <p:cNvSpPr txBox="1"/>
                <p:nvPr/>
              </p:nvSpPr>
              <p:spPr>
                <a:xfrm>
                  <a:off x="4504796" y="5901654"/>
                  <a:ext cx="3124201" cy="369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Рабочий орган</a:t>
                  </a: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4AE69A-E684-4EF8-B07A-6627EF0AFC59}"/>
                  </a:ext>
                </a:extLst>
              </p:cNvPr>
              <p:cNvSpPr txBox="1"/>
              <p:nvPr/>
            </p:nvSpPr>
            <p:spPr>
              <a:xfrm>
                <a:off x="2057593" y="1942107"/>
                <a:ext cx="152560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Внешнее воздействие</a:t>
                </a:r>
              </a:p>
            </p:txBody>
          </p: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A4FE655D-00FD-4512-97B8-D1A36C2D6533}"/>
                  </a:ext>
                </a:extLst>
              </p:cNvPr>
              <p:cNvCxnSpPr/>
              <p:nvPr/>
            </p:nvCxnSpPr>
            <p:spPr>
              <a:xfrm>
                <a:off x="3299335" y="2465327"/>
                <a:ext cx="644627" cy="14692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Заголовок 2">
                <a:extLst>
                  <a:ext uri="{FF2B5EF4-FFF2-40B4-BE49-F238E27FC236}">
                    <a16:creationId xmlns:a16="http://schemas.microsoft.com/office/drawing/2014/main" id="{891E1DB7-EABE-47A4-A373-8941614896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84358" y="1987662"/>
                <a:ext cx="207919" cy="224075"/>
              </a:xfrm>
              <a:prstGeom prst="rect">
                <a:avLst/>
              </a:prstGeom>
              <a:solidFill>
                <a:schemeClr val="accent1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dk2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9pPr>
              </a:lstStyle>
              <a:p>
                <a:r>
                  <a:rPr lang="ru-RU" sz="1200" dirty="0"/>
                  <a:t>1</a:t>
                </a:r>
              </a:p>
            </p:txBody>
          </p:sp>
          <p:sp>
            <p:nvSpPr>
              <p:cNvPr id="40" name="Заголовок 2">
                <a:extLst>
                  <a:ext uri="{FF2B5EF4-FFF2-40B4-BE49-F238E27FC236}">
                    <a16:creationId xmlns:a16="http://schemas.microsoft.com/office/drawing/2014/main" id="{55E30309-4FB3-4B01-B8D2-19FCED7751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2540" y="1759381"/>
                <a:ext cx="207919" cy="224075"/>
              </a:xfrm>
              <a:prstGeom prst="rect">
                <a:avLst/>
              </a:prstGeom>
              <a:solidFill>
                <a:schemeClr val="accent1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dk2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000"/>
                  <a:buFont typeface="Poppins SemiBold"/>
                  <a:buNone/>
                  <a:defRPr sz="6000" b="0" i="0" u="none" strike="noStrike" cap="none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9pPr>
              </a:lstStyle>
              <a:p>
                <a:r>
                  <a:rPr lang="ru-RU" sz="1200" dirty="0"/>
                  <a:t>2</a:t>
                </a:r>
              </a:p>
            </p:txBody>
          </p:sp>
        </p:grpSp>
        <p:sp>
          <p:nvSpPr>
            <p:cNvPr id="41" name="Заголовок 2">
              <a:extLst>
                <a:ext uri="{FF2B5EF4-FFF2-40B4-BE49-F238E27FC236}">
                  <a16:creationId xmlns:a16="http://schemas.microsoft.com/office/drawing/2014/main" id="{00D3FAD7-8FF3-4D9B-872F-CC32751E97E8}"/>
                </a:ext>
              </a:extLst>
            </p:cNvPr>
            <p:cNvSpPr txBox="1">
              <a:spLocks/>
            </p:cNvSpPr>
            <p:nvPr/>
          </p:nvSpPr>
          <p:spPr>
            <a:xfrm>
              <a:off x="5407201" y="1659135"/>
              <a:ext cx="207919" cy="224075"/>
            </a:xfrm>
            <a:prstGeom prst="rect">
              <a:avLst/>
            </a:pr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r>
                <a:rPr lang="ru-RU" sz="1200" dirty="0"/>
                <a:t>3</a:t>
              </a:r>
            </a:p>
          </p:txBody>
        </p:sp>
        <p:sp>
          <p:nvSpPr>
            <p:cNvPr id="42" name="Заголовок 2">
              <a:extLst>
                <a:ext uri="{FF2B5EF4-FFF2-40B4-BE49-F238E27FC236}">
                  <a16:creationId xmlns:a16="http://schemas.microsoft.com/office/drawing/2014/main" id="{F641C6A4-B02E-4521-9D92-23364DE2FDC6}"/>
                </a:ext>
              </a:extLst>
            </p:cNvPr>
            <p:cNvSpPr txBox="1">
              <a:spLocks/>
            </p:cNvSpPr>
            <p:nvPr/>
          </p:nvSpPr>
          <p:spPr>
            <a:xfrm>
              <a:off x="7244032" y="2502877"/>
              <a:ext cx="207919" cy="224075"/>
            </a:xfrm>
            <a:prstGeom prst="rect">
              <a:avLst/>
            </a:pr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r>
                <a:rPr lang="ru-RU" sz="1200" dirty="0"/>
                <a:t>4</a:t>
              </a:r>
            </a:p>
          </p:txBody>
        </p:sp>
        <p:sp>
          <p:nvSpPr>
            <p:cNvPr id="43" name="Заголовок 2">
              <a:extLst>
                <a:ext uri="{FF2B5EF4-FFF2-40B4-BE49-F238E27FC236}">
                  <a16:creationId xmlns:a16="http://schemas.microsoft.com/office/drawing/2014/main" id="{C63ECF19-5B51-4A69-9C14-A1ED4851F224}"/>
                </a:ext>
              </a:extLst>
            </p:cNvPr>
            <p:cNvSpPr txBox="1">
              <a:spLocks/>
            </p:cNvSpPr>
            <p:nvPr/>
          </p:nvSpPr>
          <p:spPr>
            <a:xfrm>
              <a:off x="5511160" y="3438437"/>
              <a:ext cx="207919" cy="224075"/>
            </a:xfrm>
            <a:prstGeom prst="rect">
              <a:avLst/>
            </a:pr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r>
                <a:rPr lang="ru-RU" sz="1200" dirty="0"/>
                <a:t>5</a:t>
              </a:r>
            </a:p>
          </p:txBody>
        </p:sp>
        <p:sp>
          <p:nvSpPr>
            <p:cNvPr id="44" name="Заголовок 2">
              <a:extLst>
                <a:ext uri="{FF2B5EF4-FFF2-40B4-BE49-F238E27FC236}">
                  <a16:creationId xmlns:a16="http://schemas.microsoft.com/office/drawing/2014/main" id="{3328EDE5-B02C-4F34-9653-CC4580EBAF38}"/>
                </a:ext>
              </a:extLst>
            </p:cNvPr>
            <p:cNvSpPr txBox="1">
              <a:spLocks/>
            </p:cNvSpPr>
            <p:nvPr/>
          </p:nvSpPr>
          <p:spPr>
            <a:xfrm>
              <a:off x="5401158" y="4054146"/>
              <a:ext cx="207919" cy="224075"/>
            </a:xfrm>
            <a:prstGeom prst="rect">
              <a:avLst/>
            </a:prstGeom>
            <a:solidFill>
              <a:schemeClr val="accent1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dk2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Poppins SemiBold"/>
                <a:buNone/>
                <a:defRPr sz="6000" b="0" i="0" u="none" strike="noStrike" cap="none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r>
                <a:rPr lang="ru-RU" sz="1200" dirty="0"/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724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81AF3C08-F862-43E9-B507-8D3EF630B22B}"/>
              </a:ext>
            </a:extLst>
          </p:cNvPr>
          <p:cNvSpPr txBox="1">
            <a:spLocks/>
          </p:cNvSpPr>
          <p:nvPr/>
        </p:nvSpPr>
        <p:spPr>
          <a:xfrm>
            <a:off x="186475" y="168800"/>
            <a:ext cx="2794850" cy="431275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2800" dirty="0"/>
              <a:t>Применим </a:t>
            </a:r>
          </a:p>
        </p:txBody>
      </p:sp>
      <p:grpSp>
        <p:nvGrpSpPr>
          <p:cNvPr id="20" name="Google Shape;11022;p89">
            <a:extLst>
              <a:ext uri="{FF2B5EF4-FFF2-40B4-BE49-F238E27FC236}">
                <a16:creationId xmlns:a16="http://schemas.microsoft.com/office/drawing/2014/main" id="{96B8CBB4-1D34-4A82-A851-28965DCB8A18}"/>
              </a:ext>
            </a:extLst>
          </p:cNvPr>
          <p:cNvGrpSpPr/>
          <p:nvPr/>
        </p:nvGrpSpPr>
        <p:grpSpPr>
          <a:xfrm>
            <a:off x="3384945" y="148459"/>
            <a:ext cx="825871" cy="803944"/>
            <a:chOff x="6203579" y="3348981"/>
            <a:chExt cx="351615" cy="350373"/>
          </a:xfrm>
        </p:grpSpPr>
        <p:sp>
          <p:nvSpPr>
            <p:cNvPr id="21" name="Google Shape;11023;p89">
              <a:extLst>
                <a:ext uri="{FF2B5EF4-FFF2-40B4-BE49-F238E27FC236}">
                  <a16:creationId xmlns:a16="http://schemas.microsoft.com/office/drawing/2014/main" id="{860CD072-3EBF-429A-9818-8CD3A93EF7AB}"/>
                </a:ext>
              </a:extLst>
            </p:cNvPr>
            <p:cNvSpPr/>
            <p:nvPr/>
          </p:nvSpPr>
          <p:spPr>
            <a:xfrm>
              <a:off x="6377667" y="3404249"/>
              <a:ext cx="93686" cy="58072"/>
            </a:xfrm>
            <a:custGeom>
              <a:avLst/>
              <a:gdLst/>
              <a:ahLst/>
              <a:cxnLst/>
              <a:rect l="l" t="t" r="r" b="b"/>
              <a:pathLst>
                <a:path w="2941" h="1823" extrusionOk="0">
                  <a:moveTo>
                    <a:pt x="644" y="0"/>
                  </a:moveTo>
                  <a:cubicBezTo>
                    <a:pt x="467" y="0"/>
                    <a:pt x="288" y="39"/>
                    <a:pt x="119" y="120"/>
                  </a:cubicBezTo>
                  <a:cubicBezTo>
                    <a:pt x="36" y="155"/>
                    <a:pt x="0" y="251"/>
                    <a:pt x="36" y="322"/>
                  </a:cubicBezTo>
                  <a:cubicBezTo>
                    <a:pt x="70" y="374"/>
                    <a:pt x="129" y="413"/>
                    <a:pt x="186" y="413"/>
                  </a:cubicBezTo>
                  <a:cubicBezTo>
                    <a:pt x="208" y="413"/>
                    <a:pt x="230" y="407"/>
                    <a:pt x="250" y="394"/>
                  </a:cubicBezTo>
                  <a:cubicBezTo>
                    <a:pt x="370" y="337"/>
                    <a:pt x="498" y="310"/>
                    <a:pt x="625" y="310"/>
                  </a:cubicBezTo>
                  <a:cubicBezTo>
                    <a:pt x="950" y="310"/>
                    <a:pt x="1269" y="487"/>
                    <a:pt x="1441" y="786"/>
                  </a:cubicBezTo>
                  <a:cubicBezTo>
                    <a:pt x="1215" y="1036"/>
                    <a:pt x="1143" y="1406"/>
                    <a:pt x="1286" y="1739"/>
                  </a:cubicBezTo>
                  <a:cubicBezTo>
                    <a:pt x="1322" y="1798"/>
                    <a:pt x="1381" y="1822"/>
                    <a:pt x="1441" y="1822"/>
                  </a:cubicBezTo>
                  <a:cubicBezTo>
                    <a:pt x="1560" y="1822"/>
                    <a:pt x="1631" y="1703"/>
                    <a:pt x="1584" y="1608"/>
                  </a:cubicBezTo>
                  <a:cubicBezTo>
                    <a:pt x="1453" y="1322"/>
                    <a:pt x="1572" y="989"/>
                    <a:pt x="1858" y="858"/>
                  </a:cubicBezTo>
                  <a:cubicBezTo>
                    <a:pt x="1936" y="822"/>
                    <a:pt x="2017" y="805"/>
                    <a:pt x="2096" y="805"/>
                  </a:cubicBezTo>
                  <a:cubicBezTo>
                    <a:pt x="2305" y="805"/>
                    <a:pt x="2501" y="924"/>
                    <a:pt x="2596" y="1132"/>
                  </a:cubicBezTo>
                  <a:cubicBezTo>
                    <a:pt x="2631" y="1193"/>
                    <a:pt x="2699" y="1229"/>
                    <a:pt x="2760" y="1229"/>
                  </a:cubicBezTo>
                  <a:cubicBezTo>
                    <a:pt x="2782" y="1229"/>
                    <a:pt x="2803" y="1224"/>
                    <a:pt x="2822" y="1215"/>
                  </a:cubicBezTo>
                  <a:cubicBezTo>
                    <a:pt x="2893" y="1167"/>
                    <a:pt x="2941" y="1084"/>
                    <a:pt x="2893" y="1013"/>
                  </a:cubicBezTo>
                  <a:cubicBezTo>
                    <a:pt x="2757" y="696"/>
                    <a:pt x="2448" y="503"/>
                    <a:pt x="2108" y="503"/>
                  </a:cubicBezTo>
                  <a:cubicBezTo>
                    <a:pt x="1975" y="503"/>
                    <a:pt x="1837" y="532"/>
                    <a:pt x="1703" y="596"/>
                  </a:cubicBezTo>
                  <a:cubicBezTo>
                    <a:pt x="1476" y="218"/>
                    <a:pt x="1066" y="0"/>
                    <a:pt x="64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24;p89">
              <a:extLst>
                <a:ext uri="{FF2B5EF4-FFF2-40B4-BE49-F238E27FC236}">
                  <a16:creationId xmlns:a16="http://schemas.microsoft.com/office/drawing/2014/main" id="{F60B4EE4-D18C-4E5F-8C92-5315047843E1}"/>
                </a:ext>
              </a:extLst>
            </p:cNvPr>
            <p:cNvSpPr/>
            <p:nvPr/>
          </p:nvSpPr>
          <p:spPr>
            <a:xfrm>
              <a:off x="6260090" y="3449611"/>
              <a:ext cx="76643" cy="44947"/>
            </a:xfrm>
            <a:custGeom>
              <a:avLst/>
              <a:gdLst/>
              <a:ahLst/>
              <a:cxnLst/>
              <a:rect l="l" t="t" r="r" b="b"/>
              <a:pathLst>
                <a:path w="2406" h="1411" extrusionOk="0">
                  <a:moveTo>
                    <a:pt x="1868" y="0"/>
                  </a:moveTo>
                  <a:cubicBezTo>
                    <a:pt x="1523" y="0"/>
                    <a:pt x="1190" y="178"/>
                    <a:pt x="1012" y="541"/>
                  </a:cubicBezTo>
                  <a:cubicBezTo>
                    <a:pt x="891" y="501"/>
                    <a:pt x="765" y="480"/>
                    <a:pt x="638" y="480"/>
                  </a:cubicBezTo>
                  <a:cubicBezTo>
                    <a:pt x="466" y="480"/>
                    <a:pt x="291" y="518"/>
                    <a:pt x="119" y="601"/>
                  </a:cubicBezTo>
                  <a:cubicBezTo>
                    <a:pt x="36" y="636"/>
                    <a:pt x="0" y="732"/>
                    <a:pt x="36" y="803"/>
                  </a:cubicBezTo>
                  <a:cubicBezTo>
                    <a:pt x="70" y="855"/>
                    <a:pt x="129" y="894"/>
                    <a:pt x="186" y="894"/>
                  </a:cubicBezTo>
                  <a:cubicBezTo>
                    <a:pt x="209" y="894"/>
                    <a:pt x="230" y="888"/>
                    <a:pt x="250" y="875"/>
                  </a:cubicBezTo>
                  <a:cubicBezTo>
                    <a:pt x="375" y="820"/>
                    <a:pt x="506" y="794"/>
                    <a:pt x="636" y="794"/>
                  </a:cubicBezTo>
                  <a:cubicBezTo>
                    <a:pt x="990" y="794"/>
                    <a:pt x="1332" y="987"/>
                    <a:pt x="1489" y="1327"/>
                  </a:cubicBezTo>
                  <a:cubicBezTo>
                    <a:pt x="1512" y="1386"/>
                    <a:pt x="1572" y="1410"/>
                    <a:pt x="1631" y="1410"/>
                  </a:cubicBezTo>
                  <a:cubicBezTo>
                    <a:pt x="1750" y="1410"/>
                    <a:pt x="1822" y="1291"/>
                    <a:pt x="1786" y="1196"/>
                  </a:cubicBezTo>
                  <a:cubicBezTo>
                    <a:pt x="1679" y="970"/>
                    <a:pt x="1500" y="779"/>
                    <a:pt x="1310" y="660"/>
                  </a:cubicBezTo>
                  <a:cubicBezTo>
                    <a:pt x="1435" y="426"/>
                    <a:pt x="1654" y="315"/>
                    <a:pt x="1877" y="315"/>
                  </a:cubicBezTo>
                  <a:cubicBezTo>
                    <a:pt x="1971" y="315"/>
                    <a:pt x="2067" y="335"/>
                    <a:pt x="2155" y="374"/>
                  </a:cubicBezTo>
                  <a:cubicBezTo>
                    <a:pt x="2175" y="388"/>
                    <a:pt x="2198" y="394"/>
                    <a:pt x="2221" y="394"/>
                  </a:cubicBezTo>
                  <a:cubicBezTo>
                    <a:pt x="2280" y="394"/>
                    <a:pt x="2341" y="355"/>
                    <a:pt x="2358" y="303"/>
                  </a:cubicBezTo>
                  <a:cubicBezTo>
                    <a:pt x="2405" y="220"/>
                    <a:pt x="2358" y="124"/>
                    <a:pt x="2286" y="89"/>
                  </a:cubicBezTo>
                  <a:cubicBezTo>
                    <a:pt x="2151" y="30"/>
                    <a:pt x="2009" y="0"/>
                    <a:pt x="18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25;p89">
              <a:extLst>
                <a:ext uri="{FF2B5EF4-FFF2-40B4-BE49-F238E27FC236}">
                  <a16:creationId xmlns:a16="http://schemas.microsoft.com/office/drawing/2014/main" id="{8E230959-46A2-4831-B778-DADC7C4B4281}"/>
                </a:ext>
              </a:extLst>
            </p:cNvPr>
            <p:cNvSpPr/>
            <p:nvPr/>
          </p:nvSpPr>
          <p:spPr>
            <a:xfrm>
              <a:off x="6415574" y="3498349"/>
              <a:ext cx="49343" cy="21598"/>
            </a:xfrm>
            <a:custGeom>
              <a:avLst/>
              <a:gdLst/>
              <a:ahLst/>
              <a:cxnLst/>
              <a:rect l="l" t="t" r="r" b="b"/>
              <a:pathLst>
                <a:path w="1549" h="678" extrusionOk="0">
                  <a:moveTo>
                    <a:pt x="642" y="1"/>
                  </a:moveTo>
                  <a:cubicBezTo>
                    <a:pt x="446" y="1"/>
                    <a:pt x="250" y="58"/>
                    <a:pt x="84" y="178"/>
                  </a:cubicBezTo>
                  <a:cubicBezTo>
                    <a:pt x="13" y="237"/>
                    <a:pt x="1" y="333"/>
                    <a:pt x="37" y="404"/>
                  </a:cubicBezTo>
                  <a:cubicBezTo>
                    <a:pt x="75" y="450"/>
                    <a:pt x="128" y="477"/>
                    <a:pt x="180" y="477"/>
                  </a:cubicBezTo>
                  <a:cubicBezTo>
                    <a:pt x="209" y="477"/>
                    <a:pt x="237" y="469"/>
                    <a:pt x="263" y="452"/>
                  </a:cubicBezTo>
                  <a:cubicBezTo>
                    <a:pt x="382" y="366"/>
                    <a:pt x="521" y="324"/>
                    <a:pt x="659" y="324"/>
                  </a:cubicBezTo>
                  <a:cubicBezTo>
                    <a:pt x="865" y="324"/>
                    <a:pt x="1068" y="417"/>
                    <a:pt x="1203" y="595"/>
                  </a:cubicBezTo>
                  <a:cubicBezTo>
                    <a:pt x="1227" y="642"/>
                    <a:pt x="1275" y="678"/>
                    <a:pt x="1334" y="678"/>
                  </a:cubicBezTo>
                  <a:cubicBezTo>
                    <a:pt x="1465" y="678"/>
                    <a:pt x="1549" y="523"/>
                    <a:pt x="1465" y="416"/>
                  </a:cubicBezTo>
                  <a:cubicBezTo>
                    <a:pt x="1268" y="146"/>
                    <a:pt x="954" y="1"/>
                    <a:pt x="64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26;p89">
              <a:extLst>
                <a:ext uri="{FF2B5EF4-FFF2-40B4-BE49-F238E27FC236}">
                  <a16:creationId xmlns:a16="http://schemas.microsoft.com/office/drawing/2014/main" id="{CF579752-C10D-4D0C-A404-8D353D85FA76}"/>
                </a:ext>
              </a:extLst>
            </p:cNvPr>
            <p:cNvSpPr/>
            <p:nvPr/>
          </p:nvSpPr>
          <p:spPr>
            <a:xfrm>
              <a:off x="6344283" y="3473247"/>
              <a:ext cx="41380" cy="32301"/>
            </a:xfrm>
            <a:custGeom>
              <a:avLst/>
              <a:gdLst/>
              <a:ahLst/>
              <a:cxnLst/>
              <a:rect l="l" t="t" r="r" b="b"/>
              <a:pathLst>
                <a:path w="1299" h="1014" extrusionOk="0">
                  <a:moveTo>
                    <a:pt x="1122" y="0"/>
                  </a:moveTo>
                  <a:cubicBezTo>
                    <a:pt x="1048" y="0"/>
                    <a:pt x="986" y="56"/>
                    <a:pt x="953" y="133"/>
                  </a:cubicBezTo>
                  <a:cubicBezTo>
                    <a:pt x="899" y="455"/>
                    <a:pt x="612" y="701"/>
                    <a:pt x="293" y="701"/>
                  </a:cubicBezTo>
                  <a:cubicBezTo>
                    <a:pt x="259" y="701"/>
                    <a:pt x="225" y="698"/>
                    <a:pt x="191" y="692"/>
                  </a:cubicBezTo>
                  <a:cubicBezTo>
                    <a:pt x="178" y="689"/>
                    <a:pt x="166" y="687"/>
                    <a:pt x="155" y="687"/>
                  </a:cubicBezTo>
                  <a:cubicBezTo>
                    <a:pt x="87" y="687"/>
                    <a:pt x="33" y="742"/>
                    <a:pt x="12" y="823"/>
                  </a:cubicBezTo>
                  <a:cubicBezTo>
                    <a:pt x="0" y="906"/>
                    <a:pt x="60" y="990"/>
                    <a:pt x="155" y="1002"/>
                  </a:cubicBezTo>
                  <a:cubicBezTo>
                    <a:pt x="215" y="1014"/>
                    <a:pt x="250" y="1014"/>
                    <a:pt x="310" y="1014"/>
                  </a:cubicBezTo>
                  <a:cubicBezTo>
                    <a:pt x="774" y="1014"/>
                    <a:pt x="1203" y="668"/>
                    <a:pt x="1286" y="180"/>
                  </a:cubicBezTo>
                  <a:cubicBezTo>
                    <a:pt x="1298" y="97"/>
                    <a:pt x="1239" y="13"/>
                    <a:pt x="1143" y="2"/>
                  </a:cubicBezTo>
                  <a:cubicBezTo>
                    <a:pt x="1136" y="1"/>
                    <a:pt x="1129" y="0"/>
                    <a:pt x="112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27;p89">
              <a:extLst>
                <a:ext uri="{FF2B5EF4-FFF2-40B4-BE49-F238E27FC236}">
                  <a16:creationId xmlns:a16="http://schemas.microsoft.com/office/drawing/2014/main" id="{99595B03-C682-4DCA-B5CB-D5C20BBDDAC2}"/>
                </a:ext>
              </a:extLst>
            </p:cNvPr>
            <p:cNvSpPr/>
            <p:nvPr/>
          </p:nvSpPr>
          <p:spPr>
            <a:xfrm>
              <a:off x="6203579" y="3348981"/>
              <a:ext cx="351615" cy="350373"/>
            </a:xfrm>
            <a:custGeom>
              <a:avLst/>
              <a:gdLst/>
              <a:ahLst/>
              <a:cxnLst/>
              <a:rect l="l" t="t" r="r" b="b"/>
              <a:pathLst>
                <a:path w="11038" h="10999" extrusionOk="0">
                  <a:moveTo>
                    <a:pt x="4995" y="1"/>
                  </a:moveTo>
                  <a:cubicBezTo>
                    <a:pt x="4687" y="1"/>
                    <a:pt x="4370" y="111"/>
                    <a:pt x="4132" y="331"/>
                  </a:cubicBezTo>
                  <a:cubicBezTo>
                    <a:pt x="3987" y="258"/>
                    <a:pt x="3828" y="224"/>
                    <a:pt x="3666" y="224"/>
                  </a:cubicBezTo>
                  <a:cubicBezTo>
                    <a:pt x="3298" y="224"/>
                    <a:pt x="2919" y="402"/>
                    <a:pt x="2679" y="700"/>
                  </a:cubicBezTo>
                  <a:cubicBezTo>
                    <a:pt x="2642" y="695"/>
                    <a:pt x="2604" y="692"/>
                    <a:pt x="2566" y="692"/>
                  </a:cubicBezTo>
                  <a:cubicBezTo>
                    <a:pt x="2064" y="692"/>
                    <a:pt x="1551" y="1122"/>
                    <a:pt x="1429" y="1676"/>
                  </a:cubicBezTo>
                  <a:cubicBezTo>
                    <a:pt x="881" y="1795"/>
                    <a:pt x="488" y="2462"/>
                    <a:pt x="643" y="3081"/>
                  </a:cubicBezTo>
                  <a:cubicBezTo>
                    <a:pt x="84" y="3379"/>
                    <a:pt x="0" y="4248"/>
                    <a:pt x="441" y="4784"/>
                  </a:cubicBezTo>
                  <a:cubicBezTo>
                    <a:pt x="336" y="5477"/>
                    <a:pt x="852" y="6142"/>
                    <a:pt x="1432" y="6142"/>
                  </a:cubicBezTo>
                  <a:cubicBezTo>
                    <a:pt x="1510" y="6142"/>
                    <a:pt x="1589" y="6130"/>
                    <a:pt x="1667" y="6105"/>
                  </a:cubicBezTo>
                  <a:cubicBezTo>
                    <a:pt x="1827" y="6308"/>
                    <a:pt x="2150" y="6444"/>
                    <a:pt x="2456" y="6444"/>
                  </a:cubicBezTo>
                  <a:cubicBezTo>
                    <a:pt x="2491" y="6444"/>
                    <a:pt x="2526" y="6442"/>
                    <a:pt x="2560" y="6439"/>
                  </a:cubicBezTo>
                  <a:cubicBezTo>
                    <a:pt x="3002" y="7378"/>
                    <a:pt x="3681" y="7769"/>
                    <a:pt x="4568" y="7769"/>
                  </a:cubicBezTo>
                  <a:cubicBezTo>
                    <a:pt x="4805" y="7769"/>
                    <a:pt x="5056" y="7741"/>
                    <a:pt x="5322" y="7689"/>
                  </a:cubicBezTo>
                  <a:cubicBezTo>
                    <a:pt x="5429" y="8070"/>
                    <a:pt x="5715" y="8534"/>
                    <a:pt x="6382" y="8915"/>
                  </a:cubicBezTo>
                  <a:cubicBezTo>
                    <a:pt x="7454" y="9534"/>
                    <a:pt x="7965" y="10022"/>
                    <a:pt x="8037" y="10487"/>
                  </a:cubicBezTo>
                  <a:cubicBezTo>
                    <a:pt x="8085" y="10796"/>
                    <a:pt x="8346" y="10999"/>
                    <a:pt x="8644" y="10999"/>
                  </a:cubicBezTo>
                  <a:cubicBezTo>
                    <a:pt x="9049" y="10999"/>
                    <a:pt x="9323" y="10630"/>
                    <a:pt x="9251" y="10260"/>
                  </a:cubicBezTo>
                  <a:lnTo>
                    <a:pt x="8835" y="8355"/>
                  </a:lnTo>
                  <a:cubicBezTo>
                    <a:pt x="9275" y="8260"/>
                    <a:pt x="9573" y="7927"/>
                    <a:pt x="9620" y="7593"/>
                  </a:cubicBezTo>
                  <a:cubicBezTo>
                    <a:pt x="9656" y="7308"/>
                    <a:pt x="9763" y="7177"/>
                    <a:pt x="9644" y="6867"/>
                  </a:cubicBezTo>
                  <a:cubicBezTo>
                    <a:pt x="10299" y="6808"/>
                    <a:pt x="10752" y="6081"/>
                    <a:pt x="10609" y="5427"/>
                  </a:cubicBezTo>
                  <a:cubicBezTo>
                    <a:pt x="11025" y="5034"/>
                    <a:pt x="11037" y="4212"/>
                    <a:pt x="10585" y="3831"/>
                  </a:cubicBezTo>
                  <a:cubicBezTo>
                    <a:pt x="10656" y="3307"/>
                    <a:pt x="10323" y="2760"/>
                    <a:pt x="9823" y="2545"/>
                  </a:cubicBezTo>
                  <a:cubicBezTo>
                    <a:pt x="9835" y="2355"/>
                    <a:pt x="9787" y="2164"/>
                    <a:pt x="9704" y="1974"/>
                  </a:cubicBezTo>
                  <a:cubicBezTo>
                    <a:pt x="9673" y="1919"/>
                    <a:pt x="9616" y="1890"/>
                    <a:pt x="9560" y="1890"/>
                  </a:cubicBezTo>
                  <a:cubicBezTo>
                    <a:pt x="9531" y="1890"/>
                    <a:pt x="9502" y="1898"/>
                    <a:pt x="9478" y="1914"/>
                  </a:cubicBezTo>
                  <a:cubicBezTo>
                    <a:pt x="9406" y="1950"/>
                    <a:pt x="9370" y="2057"/>
                    <a:pt x="9418" y="2129"/>
                  </a:cubicBezTo>
                  <a:cubicBezTo>
                    <a:pt x="9513" y="2295"/>
                    <a:pt x="9537" y="2474"/>
                    <a:pt x="9489" y="2605"/>
                  </a:cubicBezTo>
                  <a:cubicBezTo>
                    <a:pt x="9466" y="2700"/>
                    <a:pt x="9525" y="2783"/>
                    <a:pt x="9609" y="2819"/>
                  </a:cubicBezTo>
                  <a:cubicBezTo>
                    <a:pt x="10061" y="2926"/>
                    <a:pt x="10371" y="3438"/>
                    <a:pt x="10251" y="3855"/>
                  </a:cubicBezTo>
                  <a:cubicBezTo>
                    <a:pt x="10240" y="3938"/>
                    <a:pt x="10263" y="4010"/>
                    <a:pt x="10323" y="4034"/>
                  </a:cubicBezTo>
                  <a:cubicBezTo>
                    <a:pt x="10609" y="4212"/>
                    <a:pt x="10716" y="4724"/>
                    <a:pt x="10490" y="5105"/>
                  </a:cubicBezTo>
                  <a:cubicBezTo>
                    <a:pt x="10418" y="4950"/>
                    <a:pt x="10299" y="4748"/>
                    <a:pt x="10085" y="4557"/>
                  </a:cubicBezTo>
                  <a:cubicBezTo>
                    <a:pt x="10051" y="4529"/>
                    <a:pt x="10014" y="4514"/>
                    <a:pt x="9978" y="4514"/>
                  </a:cubicBezTo>
                  <a:cubicBezTo>
                    <a:pt x="9939" y="4514"/>
                    <a:pt x="9902" y="4532"/>
                    <a:pt x="9870" y="4569"/>
                  </a:cubicBezTo>
                  <a:cubicBezTo>
                    <a:pt x="9799" y="4653"/>
                    <a:pt x="9799" y="4736"/>
                    <a:pt x="9882" y="4796"/>
                  </a:cubicBezTo>
                  <a:cubicBezTo>
                    <a:pt x="10085" y="4974"/>
                    <a:pt x="10216" y="5200"/>
                    <a:pt x="10287" y="5462"/>
                  </a:cubicBezTo>
                  <a:lnTo>
                    <a:pt x="10287" y="5498"/>
                  </a:lnTo>
                  <a:cubicBezTo>
                    <a:pt x="10463" y="6016"/>
                    <a:pt x="10035" y="6624"/>
                    <a:pt x="9592" y="6624"/>
                  </a:cubicBezTo>
                  <a:cubicBezTo>
                    <a:pt x="9526" y="6624"/>
                    <a:pt x="9459" y="6611"/>
                    <a:pt x="9394" y="6581"/>
                  </a:cubicBezTo>
                  <a:lnTo>
                    <a:pt x="9359" y="6581"/>
                  </a:lnTo>
                  <a:cubicBezTo>
                    <a:pt x="9251" y="6510"/>
                    <a:pt x="9120" y="6462"/>
                    <a:pt x="8989" y="6462"/>
                  </a:cubicBezTo>
                  <a:lnTo>
                    <a:pt x="8180" y="6462"/>
                  </a:lnTo>
                  <a:cubicBezTo>
                    <a:pt x="8096" y="6462"/>
                    <a:pt x="8013" y="6534"/>
                    <a:pt x="8013" y="6629"/>
                  </a:cubicBezTo>
                  <a:cubicBezTo>
                    <a:pt x="8013" y="6712"/>
                    <a:pt x="8096" y="6796"/>
                    <a:pt x="8180" y="6796"/>
                  </a:cubicBezTo>
                  <a:lnTo>
                    <a:pt x="8989" y="6796"/>
                  </a:lnTo>
                  <a:cubicBezTo>
                    <a:pt x="9251" y="6796"/>
                    <a:pt x="9442" y="7046"/>
                    <a:pt x="9370" y="7296"/>
                  </a:cubicBezTo>
                  <a:cubicBezTo>
                    <a:pt x="9370" y="7308"/>
                    <a:pt x="9359" y="7367"/>
                    <a:pt x="9311" y="7605"/>
                  </a:cubicBezTo>
                  <a:cubicBezTo>
                    <a:pt x="9228" y="7927"/>
                    <a:pt x="8942" y="8141"/>
                    <a:pt x="8632" y="8141"/>
                  </a:cubicBezTo>
                  <a:lnTo>
                    <a:pt x="7596" y="8141"/>
                  </a:lnTo>
                  <a:cubicBezTo>
                    <a:pt x="7275" y="8141"/>
                    <a:pt x="6989" y="7927"/>
                    <a:pt x="6918" y="7605"/>
                  </a:cubicBezTo>
                  <a:cubicBezTo>
                    <a:pt x="6870" y="7355"/>
                    <a:pt x="6858" y="7296"/>
                    <a:pt x="6858" y="7296"/>
                  </a:cubicBezTo>
                  <a:cubicBezTo>
                    <a:pt x="6799" y="7046"/>
                    <a:pt x="6977" y="6796"/>
                    <a:pt x="7239" y="6796"/>
                  </a:cubicBezTo>
                  <a:lnTo>
                    <a:pt x="7501" y="6796"/>
                  </a:lnTo>
                  <a:cubicBezTo>
                    <a:pt x="7584" y="6796"/>
                    <a:pt x="7656" y="6712"/>
                    <a:pt x="7656" y="6629"/>
                  </a:cubicBezTo>
                  <a:cubicBezTo>
                    <a:pt x="7656" y="6534"/>
                    <a:pt x="7584" y="6462"/>
                    <a:pt x="7501" y="6462"/>
                  </a:cubicBezTo>
                  <a:lnTo>
                    <a:pt x="7239" y="6462"/>
                  </a:lnTo>
                  <a:cubicBezTo>
                    <a:pt x="6763" y="6462"/>
                    <a:pt x="6430" y="6915"/>
                    <a:pt x="6549" y="7355"/>
                  </a:cubicBezTo>
                  <a:cubicBezTo>
                    <a:pt x="6584" y="7593"/>
                    <a:pt x="6608" y="7665"/>
                    <a:pt x="6608" y="7665"/>
                  </a:cubicBezTo>
                  <a:cubicBezTo>
                    <a:pt x="6727" y="8129"/>
                    <a:pt x="7144" y="8439"/>
                    <a:pt x="7596" y="8439"/>
                  </a:cubicBezTo>
                  <a:lnTo>
                    <a:pt x="8525" y="8439"/>
                  </a:lnTo>
                  <a:lnTo>
                    <a:pt x="8942" y="10380"/>
                  </a:lnTo>
                  <a:cubicBezTo>
                    <a:pt x="8954" y="10463"/>
                    <a:pt x="8942" y="10558"/>
                    <a:pt x="8882" y="10630"/>
                  </a:cubicBezTo>
                  <a:cubicBezTo>
                    <a:pt x="8818" y="10703"/>
                    <a:pt x="8733" y="10737"/>
                    <a:pt x="8650" y="10737"/>
                  </a:cubicBezTo>
                  <a:cubicBezTo>
                    <a:pt x="8517" y="10737"/>
                    <a:pt x="8388" y="10648"/>
                    <a:pt x="8358" y="10487"/>
                  </a:cubicBezTo>
                  <a:cubicBezTo>
                    <a:pt x="8275" y="9903"/>
                    <a:pt x="7739" y="9368"/>
                    <a:pt x="6561" y="8677"/>
                  </a:cubicBezTo>
                  <a:cubicBezTo>
                    <a:pt x="5751" y="8225"/>
                    <a:pt x="5513" y="7570"/>
                    <a:pt x="5620" y="6998"/>
                  </a:cubicBezTo>
                  <a:lnTo>
                    <a:pt x="5620" y="6998"/>
                  </a:lnTo>
                  <a:cubicBezTo>
                    <a:pt x="5918" y="7129"/>
                    <a:pt x="5870" y="7272"/>
                    <a:pt x="6025" y="7272"/>
                  </a:cubicBezTo>
                  <a:cubicBezTo>
                    <a:pt x="6156" y="7272"/>
                    <a:pt x="6227" y="7117"/>
                    <a:pt x="6156" y="7010"/>
                  </a:cubicBezTo>
                  <a:cubicBezTo>
                    <a:pt x="6025" y="6820"/>
                    <a:pt x="5834" y="6712"/>
                    <a:pt x="5620" y="6653"/>
                  </a:cubicBezTo>
                  <a:lnTo>
                    <a:pt x="5584" y="6617"/>
                  </a:lnTo>
                  <a:cubicBezTo>
                    <a:pt x="5560" y="6605"/>
                    <a:pt x="5537" y="6599"/>
                    <a:pt x="5516" y="6599"/>
                  </a:cubicBezTo>
                  <a:cubicBezTo>
                    <a:pt x="5495" y="6599"/>
                    <a:pt x="5477" y="6605"/>
                    <a:pt x="5465" y="6617"/>
                  </a:cubicBezTo>
                  <a:cubicBezTo>
                    <a:pt x="5422" y="6610"/>
                    <a:pt x="5377" y="6607"/>
                    <a:pt x="5333" y="6607"/>
                  </a:cubicBezTo>
                  <a:cubicBezTo>
                    <a:pt x="5145" y="6607"/>
                    <a:pt x="4950" y="6666"/>
                    <a:pt x="4787" y="6772"/>
                  </a:cubicBezTo>
                  <a:cubicBezTo>
                    <a:pt x="4715" y="6831"/>
                    <a:pt x="4703" y="6927"/>
                    <a:pt x="4751" y="6998"/>
                  </a:cubicBezTo>
                  <a:cubicBezTo>
                    <a:pt x="4789" y="7044"/>
                    <a:pt x="4838" y="7071"/>
                    <a:pt x="4886" y="7071"/>
                  </a:cubicBezTo>
                  <a:cubicBezTo>
                    <a:pt x="4913" y="7071"/>
                    <a:pt x="4940" y="7063"/>
                    <a:pt x="4965" y="7046"/>
                  </a:cubicBezTo>
                  <a:cubicBezTo>
                    <a:pt x="5072" y="6974"/>
                    <a:pt x="5191" y="6939"/>
                    <a:pt x="5310" y="6939"/>
                  </a:cubicBezTo>
                  <a:cubicBezTo>
                    <a:pt x="5298" y="7058"/>
                    <a:pt x="5287" y="7224"/>
                    <a:pt x="5298" y="7403"/>
                  </a:cubicBezTo>
                  <a:cubicBezTo>
                    <a:pt x="5049" y="7450"/>
                    <a:pt x="4820" y="7475"/>
                    <a:pt x="4609" y="7475"/>
                  </a:cubicBezTo>
                  <a:cubicBezTo>
                    <a:pt x="3761" y="7475"/>
                    <a:pt x="3208" y="7082"/>
                    <a:pt x="2846" y="6224"/>
                  </a:cubicBezTo>
                  <a:cubicBezTo>
                    <a:pt x="2798" y="6058"/>
                    <a:pt x="2762" y="5796"/>
                    <a:pt x="2798" y="5688"/>
                  </a:cubicBezTo>
                  <a:cubicBezTo>
                    <a:pt x="2822" y="5605"/>
                    <a:pt x="2786" y="5510"/>
                    <a:pt x="2691" y="5486"/>
                  </a:cubicBezTo>
                  <a:cubicBezTo>
                    <a:pt x="2672" y="5478"/>
                    <a:pt x="2652" y="5474"/>
                    <a:pt x="2633" y="5474"/>
                  </a:cubicBezTo>
                  <a:cubicBezTo>
                    <a:pt x="2568" y="5474"/>
                    <a:pt x="2507" y="5517"/>
                    <a:pt x="2489" y="5581"/>
                  </a:cubicBezTo>
                  <a:cubicBezTo>
                    <a:pt x="2429" y="5748"/>
                    <a:pt x="2453" y="5974"/>
                    <a:pt x="2489" y="6141"/>
                  </a:cubicBezTo>
                  <a:cubicBezTo>
                    <a:pt x="2469" y="6142"/>
                    <a:pt x="2450" y="6143"/>
                    <a:pt x="2431" y="6143"/>
                  </a:cubicBezTo>
                  <a:cubicBezTo>
                    <a:pt x="2141" y="6143"/>
                    <a:pt x="1950" y="5980"/>
                    <a:pt x="1905" y="5879"/>
                  </a:cubicBezTo>
                  <a:cubicBezTo>
                    <a:pt x="1893" y="5843"/>
                    <a:pt x="1858" y="5808"/>
                    <a:pt x="1810" y="5796"/>
                  </a:cubicBezTo>
                  <a:cubicBezTo>
                    <a:pt x="1789" y="5787"/>
                    <a:pt x="1771" y="5783"/>
                    <a:pt x="1753" y="5783"/>
                  </a:cubicBezTo>
                  <a:cubicBezTo>
                    <a:pt x="1701" y="5783"/>
                    <a:pt x="1658" y="5816"/>
                    <a:pt x="1596" y="5843"/>
                  </a:cubicBezTo>
                  <a:cubicBezTo>
                    <a:pt x="1552" y="5855"/>
                    <a:pt x="1509" y="5861"/>
                    <a:pt x="1466" y="5861"/>
                  </a:cubicBezTo>
                  <a:cubicBezTo>
                    <a:pt x="1050" y="5861"/>
                    <a:pt x="679" y="5315"/>
                    <a:pt x="798" y="4807"/>
                  </a:cubicBezTo>
                  <a:cubicBezTo>
                    <a:pt x="846" y="4653"/>
                    <a:pt x="643" y="4653"/>
                    <a:pt x="536" y="4260"/>
                  </a:cubicBezTo>
                  <a:cubicBezTo>
                    <a:pt x="417" y="3855"/>
                    <a:pt x="584" y="3462"/>
                    <a:pt x="893" y="3367"/>
                  </a:cubicBezTo>
                  <a:cubicBezTo>
                    <a:pt x="977" y="3343"/>
                    <a:pt x="1036" y="3248"/>
                    <a:pt x="1000" y="3164"/>
                  </a:cubicBezTo>
                  <a:cubicBezTo>
                    <a:pt x="798" y="2664"/>
                    <a:pt x="1131" y="2045"/>
                    <a:pt x="1596" y="2009"/>
                  </a:cubicBezTo>
                  <a:cubicBezTo>
                    <a:pt x="1667" y="2009"/>
                    <a:pt x="1739" y="1950"/>
                    <a:pt x="1739" y="1867"/>
                  </a:cubicBezTo>
                  <a:cubicBezTo>
                    <a:pt x="1781" y="1436"/>
                    <a:pt x="2175" y="1060"/>
                    <a:pt x="2570" y="1060"/>
                  </a:cubicBezTo>
                  <a:cubicBezTo>
                    <a:pt x="2623" y="1060"/>
                    <a:pt x="2675" y="1067"/>
                    <a:pt x="2727" y="1081"/>
                  </a:cubicBezTo>
                  <a:cubicBezTo>
                    <a:pt x="2736" y="1082"/>
                    <a:pt x="2745" y="1083"/>
                    <a:pt x="2754" y="1083"/>
                  </a:cubicBezTo>
                  <a:cubicBezTo>
                    <a:pt x="2816" y="1083"/>
                    <a:pt x="2874" y="1049"/>
                    <a:pt x="2905" y="997"/>
                  </a:cubicBezTo>
                  <a:cubicBezTo>
                    <a:pt x="3065" y="744"/>
                    <a:pt x="3387" y="579"/>
                    <a:pt x="3692" y="579"/>
                  </a:cubicBezTo>
                  <a:cubicBezTo>
                    <a:pt x="3773" y="579"/>
                    <a:pt x="3854" y="591"/>
                    <a:pt x="3929" y="616"/>
                  </a:cubicBezTo>
                  <a:cubicBezTo>
                    <a:pt x="3870" y="700"/>
                    <a:pt x="3810" y="819"/>
                    <a:pt x="3810" y="962"/>
                  </a:cubicBezTo>
                  <a:cubicBezTo>
                    <a:pt x="3774" y="962"/>
                    <a:pt x="3739" y="974"/>
                    <a:pt x="3703" y="974"/>
                  </a:cubicBezTo>
                  <a:cubicBezTo>
                    <a:pt x="3465" y="1045"/>
                    <a:pt x="3298" y="1212"/>
                    <a:pt x="3298" y="1212"/>
                  </a:cubicBezTo>
                  <a:cubicBezTo>
                    <a:pt x="3239" y="1271"/>
                    <a:pt x="3239" y="1378"/>
                    <a:pt x="3298" y="1438"/>
                  </a:cubicBezTo>
                  <a:cubicBezTo>
                    <a:pt x="3328" y="1468"/>
                    <a:pt x="3370" y="1483"/>
                    <a:pt x="3411" y="1483"/>
                  </a:cubicBezTo>
                  <a:cubicBezTo>
                    <a:pt x="3453" y="1483"/>
                    <a:pt x="3495" y="1468"/>
                    <a:pt x="3524" y="1438"/>
                  </a:cubicBezTo>
                  <a:cubicBezTo>
                    <a:pt x="3532" y="1422"/>
                    <a:pt x="3715" y="1247"/>
                    <a:pt x="3964" y="1247"/>
                  </a:cubicBezTo>
                  <a:cubicBezTo>
                    <a:pt x="4094" y="1247"/>
                    <a:pt x="4243" y="1295"/>
                    <a:pt x="4394" y="1438"/>
                  </a:cubicBezTo>
                  <a:cubicBezTo>
                    <a:pt x="4417" y="1462"/>
                    <a:pt x="4465" y="1474"/>
                    <a:pt x="4513" y="1474"/>
                  </a:cubicBezTo>
                  <a:cubicBezTo>
                    <a:pt x="4656" y="1474"/>
                    <a:pt x="4715" y="1295"/>
                    <a:pt x="4632" y="1200"/>
                  </a:cubicBezTo>
                  <a:cubicBezTo>
                    <a:pt x="4465" y="1033"/>
                    <a:pt x="4286" y="962"/>
                    <a:pt x="4132" y="926"/>
                  </a:cubicBezTo>
                  <a:cubicBezTo>
                    <a:pt x="4155" y="819"/>
                    <a:pt x="4251" y="688"/>
                    <a:pt x="4298" y="664"/>
                  </a:cubicBezTo>
                  <a:lnTo>
                    <a:pt x="4298" y="640"/>
                  </a:lnTo>
                  <a:cubicBezTo>
                    <a:pt x="4502" y="424"/>
                    <a:pt x="4770" y="329"/>
                    <a:pt x="5016" y="329"/>
                  </a:cubicBezTo>
                  <a:cubicBezTo>
                    <a:pt x="5257" y="329"/>
                    <a:pt x="5478" y="421"/>
                    <a:pt x="5596" y="581"/>
                  </a:cubicBezTo>
                  <a:cubicBezTo>
                    <a:pt x="5620" y="628"/>
                    <a:pt x="5668" y="640"/>
                    <a:pt x="5715" y="664"/>
                  </a:cubicBezTo>
                  <a:cubicBezTo>
                    <a:pt x="5763" y="664"/>
                    <a:pt x="5799" y="640"/>
                    <a:pt x="5834" y="616"/>
                  </a:cubicBezTo>
                  <a:cubicBezTo>
                    <a:pt x="5984" y="476"/>
                    <a:pt x="6190" y="411"/>
                    <a:pt x="6397" y="411"/>
                  </a:cubicBezTo>
                  <a:cubicBezTo>
                    <a:pt x="6700" y="411"/>
                    <a:pt x="7005" y="552"/>
                    <a:pt x="7132" y="807"/>
                  </a:cubicBezTo>
                  <a:cubicBezTo>
                    <a:pt x="7153" y="869"/>
                    <a:pt x="7210" y="904"/>
                    <a:pt x="7287" y="904"/>
                  </a:cubicBezTo>
                  <a:cubicBezTo>
                    <a:pt x="7299" y="904"/>
                    <a:pt x="7310" y="904"/>
                    <a:pt x="7323" y="902"/>
                  </a:cubicBezTo>
                  <a:cubicBezTo>
                    <a:pt x="7391" y="883"/>
                    <a:pt x="7462" y="874"/>
                    <a:pt x="7533" y="874"/>
                  </a:cubicBezTo>
                  <a:cubicBezTo>
                    <a:pt x="7908" y="874"/>
                    <a:pt x="8292" y="1123"/>
                    <a:pt x="8382" y="1474"/>
                  </a:cubicBezTo>
                  <a:cubicBezTo>
                    <a:pt x="8392" y="1544"/>
                    <a:pt x="8445" y="1598"/>
                    <a:pt x="8519" y="1598"/>
                  </a:cubicBezTo>
                  <a:cubicBezTo>
                    <a:pt x="8533" y="1598"/>
                    <a:pt x="8546" y="1596"/>
                    <a:pt x="8561" y="1593"/>
                  </a:cubicBezTo>
                  <a:cubicBezTo>
                    <a:pt x="8578" y="1591"/>
                    <a:pt x="8595" y="1590"/>
                    <a:pt x="8612" y="1590"/>
                  </a:cubicBezTo>
                  <a:cubicBezTo>
                    <a:pt x="8726" y="1590"/>
                    <a:pt x="8843" y="1624"/>
                    <a:pt x="8978" y="1676"/>
                  </a:cubicBezTo>
                  <a:cubicBezTo>
                    <a:pt x="8994" y="1682"/>
                    <a:pt x="9013" y="1685"/>
                    <a:pt x="9033" y="1685"/>
                  </a:cubicBezTo>
                  <a:cubicBezTo>
                    <a:pt x="9095" y="1685"/>
                    <a:pt x="9162" y="1654"/>
                    <a:pt x="9180" y="1581"/>
                  </a:cubicBezTo>
                  <a:cubicBezTo>
                    <a:pt x="9216" y="1497"/>
                    <a:pt x="9180" y="1402"/>
                    <a:pt x="9097" y="1378"/>
                  </a:cubicBezTo>
                  <a:cubicBezTo>
                    <a:pt x="8942" y="1319"/>
                    <a:pt x="8799" y="1271"/>
                    <a:pt x="8644" y="1271"/>
                  </a:cubicBezTo>
                  <a:cubicBezTo>
                    <a:pt x="8472" y="841"/>
                    <a:pt x="7989" y="547"/>
                    <a:pt x="7502" y="547"/>
                  </a:cubicBezTo>
                  <a:cubicBezTo>
                    <a:pt x="7450" y="547"/>
                    <a:pt x="7398" y="550"/>
                    <a:pt x="7346" y="557"/>
                  </a:cubicBezTo>
                  <a:cubicBezTo>
                    <a:pt x="7145" y="251"/>
                    <a:pt x="6767" y="81"/>
                    <a:pt x="6386" y="81"/>
                  </a:cubicBezTo>
                  <a:cubicBezTo>
                    <a:pt x="6159" y="81"/>
                    <a:pt x="5931" y="142"/>
                    <a:pt x="5739" y="271"/>
                  </a:cubicBezTo>
                  <a:cubicBezTo>
                    <a:pt x="5542" y="91"/>
                    <a:pt x="5272" y="1"/>
                    <a:pt x="499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54488B1-3676-4727-8FF6-78C9338CF52B}"/>
              </a:ext>
            </a:extLst>
          </p:cNvPr>
          <p:cNvSpPr txBox="1"/>
          <p:nvPr/>
        </p:nvSpPr>
        <p:spPr>
          <a:xfrm>
            <a:off x="4303067" y="288821"/>
            <a:ext cx="416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Осуществим рефлекс</a:t>
            </a:r>
          </a:p>
        </p:txBody>
      </p:sp>
      <p:grpSp>
        <p:nvGrpSpPr>
          <p:cNvPr id="46" name="Google Shape;9049;p84">
            <a:extLst>
              <a:ext uri="{FF2B5EF4-FFF2-40B4-BE49-F238E27FC236}">
                <a16:creationId xmlns:a16="http://schemas.microsoft.com/office/drawing/2014/main" id="{EF3EA3CC-76E7-4C43-B1E2-B2EB6B817DB0}"/>
              </a:ext>
            </a:extLst>
          </p:cNvPr>
          <p:cNvGrpSpPr/>
          <p:nvPr/>
        </p:nvGrpSpPr>
        <p:grpSpPr>
          <a:xfrm>
            <a:off x="3047584" y="1359325"/>
            <a:ext cx="4635336" cy="2630625"/>
            <a:chOff x="3528431" y="1494071"/>
            <a:chExt cx="1354747" cy="768712"/>
          </a:xfrm>
        </p:grpSpPr>
        <p:grpSp>
          <p:nvGrpSpPr>
            <p:cNvPr id="48" name="Google Shape;9050;p84">
              <a:extLst>
                <a:ext uri="{FF2B5EF4-FFF2-40B4-BE49-F238E27FC236}">
                  <a16:creationId xmlns:a16="http://schemas.microsoft.com/office/drawing/2014/main" id="{D61ADDA9-D265-4412-A48D-AB9993B74510}"/>
                </a:ext>
              </a:extLst>
            </p:cNvPr>
            <p:cNvGrpSpPr/>
            <p:nvPr/>
          </p:nvGrpSpPr>
          <p:grpSpPr>
            <a:xfrm>
              <a:off x="3720318" y="1857562"/>
              <a:ext cx="927607" cy="12372"/>
              <a:chOff x="3720318" y="1857562"/>
              <a:chExt cx="927607" cy="12372"/>
            </a:xfrm>
          </p:grpSpPr>
          <p:cxnSp>
            <p:nvCxnSpPr>
              <p:cNvPr id="65" name="Google Shape;9051;p84">
                <a:extLst>
                  <a:ext uri="{FF2B5EF4-FFF2-40B4-BE49-F238E27FC236}">
                    <a16:creationId xmlns:a16="http://schemas.microsoft.com/office/drawing/2014/main" id="{0629BAFA-A50E-4A27-B30C-4815991E86D3}"/>
                  </a:ext>
                </a:extLst>
              </p:cNvPr>
              <p:cNvCxnSpPr>
                <a:cxnSpLocks/>
                <a:stCxn id="54" idx="6"/>
                <a:endCxn id="55" idx="2"/>
              </p:cNvCxnSpPr>
              <p:nvPr/>
            </p:nvCxnSpPr>
            <p:spPr>
              <a:xfrm flipV="1">
                <a:off x="4485758" y="1868915"/>
                <a:ext cx="162167" cy="1019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66" name="Google Shape;9053;p84">
                <a:extLst>
                  <a:ext uri="{FF2B5EF4-FFF2-40B4-BE49-F238E27FC236}">
                    <a16:creationId xmlns:a16="http://schemas.microsoft.com/office/drawing/2014/main" id="{8A36BB7E-A371-4745-95B0-75247EAB3BA3}"/>
                  </a:ext>
                </a:extLst>
              </p:cNvPr>
              <p:cNvCxnSpPr/>
              <p:nvPr/>
            </p:nvCxnSpPr>
            <p:spPr>
              <a:xfrm>
                <a:off x="4074943" y="1857562"/>
                <a:ext cx="173400" cy="0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67" name="Google Shape;9054;p84">
                <a:extLst>
                  <a:ext uri="{FF2B5EF4-FFF2-40B4-BE49-F238E27FC236}">
                    <a16:creationId xmlns:a16="http://schemas.microsoft.com/office/drawing/2014/main" id="{49BCE640-8F5C-456E-A350-393B6F876C93}"/>
                  </a:ext>
                </a:extLst>
              </p:cNvPr>
              <p:cNvCxnSpPr/>
              <p:nvPr/>
            </p:nvCxnSpPr>
            <p:spPr>
              <a:xfrm>
                <a:off x="3720318" y="1857562"/>
                <a:ext cx="173400" cy="0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</p:grpSp>
        <p:grpSp>
          <p:nvGrpSpPr>
            <p:cNvPr id="49" name="Google Shape;9056;p84">
              <a:extLst>
                <a:ext uri="{FF2B5EF4-FFF2-40B4-BE49-F238E27FC236}">
                  <a16:creationId xmlns:a16="http://schemas.microsoft.com/office/drawing/2014/main" id="{8D053B63-970F-4FD7-B15C-F639E9AB9446}"/>
                </a:ext>
              </a:extLst>
            </p:cNvPr>
            <p:cNvGrpSpPr/>
            <p:nvPr/>
          </p:nvGrpSpPr>
          <p:grpSpPr>
            <a:xfrm>
              <a:off x="3582209" y="1496186"/>
              <a:ext cx="357012" cy="272914"/>
              <a:chOff x="3582209" y="1496186"/>
              <a:chExt cx="357012" cy="272914"/>
            </a:xfrm>
          </p:grpSpPr>
          <p:cxnSp>
            <p:nvCxnSpPr>
              <p:cNvPr id="63" name="Google Shape;9057;p84">
                <a:extLst>
                  <a:ext uri="{FF2B5EF4-FFF2-40B4-BE49-F238E27FC236}">
                    <a16:creationId xmlns:a16="http://schemas.microsoft.com/office/drawing/2014/main" id="{6A5493D2-D190-4C2E-B460-60077620B231}"/>
                  </a:ext>
                </a:extLst>
              </p:cNvPr>
              <p:cNvCxnSpPr/>
              <p:nvPr/>
            </p:nvCxnSpPr>
            <p:spPr>
              <a:xfrm rot="10800000">
                <a:off x="3626625" y="1596000"/>
                <a:ext cx="0" cy="173100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64" name="Google Shape;9058;p84">
                <a:extLst>
                  <a:ext uri="{FF2B5EF4-FFF2-40B4-BE49-F238E27FC236}">
                    <a16:creationId xmlns:a16="http://schemas.microsoft.com/office/drawing/2014/main" id="{761BE53B-6C04-44C6-B8C3-58F960AE068F}"/>
                  </a:ext>
                </a:extLst>
              </p:cNvPr>
              <p:cNvSpPr/>
              <p:nvPr/>
            </p:nvSpPr>
            <p:spPr>
              <a:xfrm>
                <a:off x="3582209" y="1496186"/>
                <a:ext cx="357012" cy="159765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" name="Google Shape;9059;p84">
              <a:extLst>
                <a:ext uri="{FF2B5EF4-FFF2-40B4-BE49-F238E27FC236}">
                  <a16:creationId xmlns:a16="http://schemas.microsoft.com/office/drawing/2014/main" id="{05DE0510-0232-4081-B67A-4A397C2BBBC8}"/>
                </a:ext>
              </a:extLst>
            </p:cNvPr>
            <p:cNvSpPr/>
            <p:nvPr/>
          </p:nvSpPr>
          <p:spPr>
            <a:xfrm>
              <a:off x="3528431" y="1751854"/>
              <a:ext cx="235253" cy="236161"/>
            </a:xfrm>
            <a:prstGeom prst="ellipse">
              <a:avLst/>
            </a:prstGeom>
            <a:ln>
              <a:solidFill>
                <a:schemeClr val="tx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60;p84">
              <a:extLst>
                <a:ext uri="{FF2B5EF4-FFF2-40B4-BE49-F238E27FC236}">
                  <a16:creationId xmlns:a16="http://schemas.microsoft.com/office/drawing/2014/main" id="{5D91F2F8-826B-4F81-925A-B89F4BE872E8}"/>
                </a:ext>
              </a:extLst>
            </p:cNvPr>
            <p:cNvSpPr/>
            <p:nvPr/>
          </p:nvSpPr>
          <p:spPr>
            <a:xfrm>
              <a:off x="3889468" y="1759091"/>
              <a:ext cx="235253" cy="236161"/>
            </a:xfrm>
            <a:prstGeom prst="ellipse">
              <a:avLst/>
            </a:prstGeom>
            <a:ln>
              <a:solidFill>
                <a:schemeClr val="tx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" name="Google Shape;9064;p84">
              <a:extLst>
                <a:ext uri="{FF2B5EF4-FFF2-40B4-BE49-F238E27FC236}">
                  <a16:creationId xmlns:a16="http://schemas.microsoft.com/office/drawing/2014/main" id="{DCAC35C8-A1B7-4281-B856-5C12DD5A6F5E}"/>
                </a:ext>
              </a:extLst>
            </p:cNvPr>
            <p:cNvGrpSpPr/>
            <p:nvPr/>
          </p:nvGrpSpPr>
          <p:grpSpPr>
            <a:xfrm>
              <a:off x="3977551" y="1494071"/>
              <a:ext cx="681419" cy="663911"/>
              <a:chOff x="3977551" y="1494071"/>
              <a:chExt cx="681419" cy="663911"/>
            </a:xfrm>
          </p:grpSpPr>
          <p:cxnSp>
            <p:nvCxnSpPr>
              <p:cNvPr id="59" name="Google Shape;9065;p84">
                <a:extLst>
                  <a:ext uri="{FF2B5EF4-FFF2-40B4-BE49-F238E27FC236}">
                    <a16:creationId xmlns:a16="http://schemas.microsoft.com/office/drawing/2014/main" id="{A21E2260-85DD-440C-AF03-8BC8883E5825}"/>
                  </a:ext>
                </a:extLst>
              </p:cNvPr>
              <p:cNvCxnSpPr/>
              <p:nvPr/>
            </p:nvCxnSpPr>
            <p:spPr>
              <a:xfrm rot="10800000">
                <a:off x="3977551" y="1984882"/>
                <a:ext cx="0" cy="173100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60" name="Google Shape;9066;p84">
                <a:extLst>
                  <a:ext uri="{FF2B5EF4-FFF2-40B4-BE49-F238E27FC236}">
                    <a16:creationId xmlns:a16="http://schemas.microsoft.com/office/drawing/2014/main" id="{2EBBAFBA-FC41-490D-A8D0-35B1288A63C0}"/>
                  </a:ext>
                </a:extLst>
              </p:cNvPr>
              <p:cNvSpPr/>
              <p:nvPr/>
            </p:nvSpPr>
            <p:spPr>
              <a:xfrm>
                <a:off x="4263175" y="1494071"/>
                <a:ext cx="395795" cy="159763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54" name="Google Shape;9067;p84">
              <a:extLst>
                <a:ext uri="{FF2B5EF4-FFF2-40B4-BE49-F238E27FC236}">
                  <a16:creationId xmlns:a16="http://schemas.microsoft.com/office/drawing/2014/main" id="{22ABACD4-4955-4EF8-8537-33D94E87A527}"/>
                </a:ext>
              </a:extLst>
            </p:cNvPr>
            <p:cNvSpPr/>
            <p:nvPr/>
          </p:nvSpPr>
          <p:spPr>
            <a:xfrm>
              <a:off x="4250505" y="1751854"/>
              <a:ext cx="235253" cy="236161"/>
            </a:xfrm>
            <a:prstGeom prst="ellipse">
              <a:avLst/>
            </a:prstGeom>
            <a:ln>
              <a:solidFill>
                <a:schemeClr val="tx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52;p84">
              <a:extLst>
                <a:ext uri="{FF2B5EF4-FFF2-40B4-BE49-F238E27FC236}">
                  <a16:creationId xmlns:a16="http://schemas.microsoft.com/office/drawing/2014/main" id="{01C9EFFE-BD55-4931-AEA3-B940D556632D}"/>
                </a:ext>
              </a:extLst>
            </p:cNvPr>
            <p:cNvSpPr/>
            <p:nvPr/>
          </p:nvSpPr>
          <p:spPr>
            <a:xfrm>
              <a:off x="4647925" y="1750835"/>
              <a:ext cx="235253" cy="236161"/>
            </a:xfrm>
            <a:prstGeom prst="ellipse">
              <a:avLst/>
            </a:prstGeom>
            <a:ln>
              <a:solidFill>
                <a:schemeClr val="tx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6" name="Google Shape;9068;p84">
              <a:extLst>
                <a:ext uri="{FF2B5EF4-FFF2-40B4-BE49-F238E27FC236}">
                  <a16:creationId xmlns:a16="http://schemas.microsoft.com/office/drawing/2014/main" id="{4F4EF183-472E-460D-9489-311F346E75E1}"/>
                </a:ext>
              </a:extLst>
            </p:cNvPr>
            <p:cNvGrpSpPr/>
            <p:nvPr/>
          </p:nvGrpSpPr>
          <p:grpSpPr>
            <a:xfrm>
              <a:off x="3939221" y="1655951"/>
              <a:ext cx="359491" cy="606832"/>
              <a:chOff x="3939221" y="1655951"/>
              <a:chExt cx="359491" cy="606832"/>
            </a:xfrm>
          </p:grpSpPr>
          <p:cxnSp>
            <p:nvCxnSpPr>
              <p:cNvPr id="57" name="Google Shape;9069;p84">
                <a:extLst>
                  <a:ext uri="{FF2B5EF4-FFF2-40B4-BE49-F238E27FC236}">
                    <a16:creationId xmlns:a16="http://schemas.microsoft.com/office/drawing/2014/main" id="{96510DFC-0039-416F-999F-90490B770D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8712" y="1655951"/>
                <a:ext cx="0" cy="123258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58" name="Google Shape;9070;p84">
                <a:extLst>
                  <a:ext uri="{FF2B5EF4-FFF2-40B4-BE49-F238E27FC236}">
                    <a16:creationId xmlns:a16="http://schemas.microsoft.com/office/drawing/2014/main" id="{E48F3861-14D0-4BB9-AA58-6F116F567FBC}"/>
                  </a:ext>
                </a:extLst>
              </p:cNvPr>
              <p:cNvSpPr/>
              <p:nvPr/>
            </p:nvSpPr>
            <p:spPr>
              <a:xfrm>
                <a:off x="3939221" y="2103016"/>
                <a:ext cx="359491" cy="159767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9049;p84">
            <a:extLst>
              <a:ext uri="{FF2B5EF4-FFF2-40B4-BE49-F238E27FC236}">
                <a16:creationId xmlns:a16="http://schemas.microsoft.com/office/drawing/2014/main" id="{3DAE4338-0627-4FBD-AB08-C8A8CE0FA722}"/>
              </a:ext>
            </a:extLst>
          </p:cNvPr>
          <p:cNvGrpSpPr/>
          <p:nvPr/>
        </p:nvGrpSpPr>
        <p:grpSpPr>
          <a:xfrm>
            <a:off x="565654" y="1373451"/>
            <a:ext cx="2666309" cy="2623391"/>
            <a:chOff x="3526106" y="1496185"/>
            <a:chExt cx="779269" cy="766598"/>
          </a:xfrm>
        </p:grpSpPr>
        <p:grpSp>
          <p:nvGrpSpPr>
            <p:cNvPr id="71" name="Google Shape;9050;p84">
              <a:extLst>
                <a:ext uri="{FF2B5EF4-FFF2-40B4-BE49-F238E27FC236}">
                  <a16:creationId xmlns:a16="http://schemas.microsoft.com/office/drawing/2014/main" id="{BEDA6BDE-E492-49C0-929C-FA615FA1B355}"/>
                </a:ext>
              </a:extLst>
            </p:cNvPr>
            <p:cNvGrpSpPr/>
            <p:nvPr/>
          </p:nvGrpSpPr>
          <p:grpSpPr>
            <a:xfrm>
              <a:off x="3720318" y="1857562"/>
              <a:ext cx="528025" cy="0"/>
              <a:chOff x="3720318" y="1857562"/>
              <a:chExt cx="528025" cy="0"/>
            </a:xfrm>
          </p:grpSpPr>
          <p:cxnSp>
            <p:nvCxnSpPr>
              <p:cNvPr id="89" name="Google Shape;9053;p84">
                <a:extLst>
                  <a:ext uri="{FF2B5EF4-FFF2-40B4-BE49-F238E27FC236}">
                    <a16:creationId xmlns:a16="http://schemas.microsoft.com/office/drawing/2014/main" id="{1AF455BD-ABDD-4878-AB80-168DDEE59A40}"/>
                  </a:ext>
                </a:extLst>
              </p:cNvPr>
              <p:cNvCxnSpPr/>
              <p:nvPr/>
            </p:nvCxnSpPr>
            <p:spPr>
              <a:xfrm>
                <a:off x="4074943" y="1857562"/>
                <a:ext cx="173400" cy="0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90" name="Google Shape;9054;p84">
                <a:extLst>
                  <a:ext uri="{FF2B5EF4-FFF2-40B4-BE49-F238E27FC236}">
                    <a16:creationId xmlns:a16="http://schemas.microsoft.com/office/drawing/2014/main" id="{F8ED787A-27CC-4B0C-9101-F26B3CA8C7CE}"/>
                  </a:ext>
                </a:extLst>
              </p:cNvPr>
              <p:cNvCxnSpPr/>
              <p:nvPr/>
            </p:nvCxnSpPr>
            <p:spPr>
              <a:xfrm>
                <a:off x="3720318" y="1857562"/>
                <a:ext cx="173400" cy="0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</p:grpSp>
        <p:grpSp>
          <p:nvGrpSpPr>
            <p:cNvPr id="72" name="Google Shape;9056;p84">
              <a:extLst>
                <a:ext uri="{FF2B5EF4-FFF2-40B4-BE49-F238E27FC236}">
                  <a16:creationId xmlns:a16="http://schemas.microsoft.com/office/drawing/2014/main" id="{8775F0F0-19B5-4829-85A3-E5474F3F67B5}"/>
                </a:ext>
              </a:extLst>
            </p:cNvPr>
            <p:cNvGrpSpPr/>
            <p:nvPr/>
          </p:nvGrpSpPr>
          <p:grpSpPr>
            <a:xfrm>
              <a:off x="3567462" y="1496185"/>
              <a:ext cx="376361" cy="272915"/>
              <a:chOff x="3567462" y="1496185"/>
              <a:chExt cx="376361" cy="272915"/>
            </a:xfrm>
          </p:grpSpPr>
          <p:cxnSp>
            <p:nvCxnSpPr>
              <p:cNvPr id="86" name="Google Shape;9057;p84">
                <a:extLst>
                  <a:ext uri="{FF2B5EF4-FFF2-40B4-BE49-F238E27FC236}">
                    <a16:creationId xmlns:a16="http://schemas.microsoft.com/office/drawing/2014/main" id="{A3E1F01C-1E39-405B-A20E-73F517A5E3BD}"/>
                  </a:ext>
                </a:extLst>
              </p:cNvPr>
              <p:cNvCxnSpPr/>
              <p:nvPr/>
            </p:nvCxnSpPr>
            <p:spPr>
              <a:xfrm rot="10800000">
                <a:off x="3626625" y="1596000"/>
                <a:ext cx="0" cy="173100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87" name="Google Shape;9058;p84">
                <a:extLst>
                  <a:ext uri="{FF2B5EF4-FFF2-40B4-BE49-F238E27FC236}">
                    <a16:creationId xmlns:a16="http://schemas.microsoft.com/office/drawing/2014/main" id="{DF9C5B4D-ADF8-40C2-A143-8E2277BA1C61}"/>
                  </a:ext>
                </a:extLst>
              </p:cNvPr>
              <p:cNvSpPr/>
              <p:nvPr/>
            </p:nvSpPr>
            <p:spPr>
              <a:xfrm>
                <a:off x="3567462" y="1496185"/>
                <a:ext cx="376361" cy="159767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73" name="Google Shape;9059;p84">
              <a:extLst>
                <a:ext uri="{FF2B5EF4-FFF2-40B4-BE49-F238E27FC236}">
                  <a16:creationId xmlns:a16="http://schemas.microsoft.com/office/drawing/2014/main" id="{6B221CE0-623D-4156-9720-0A6C72141907}"/>
                </a:ext>
              </a:extLst>
            </p:cNvPr>
            <p:cNvSpPr/>
            <p:nvPr/>
          </p:nvSpPr>
          <p:spPr>
            <a:xfrm>
              <a:off x="3526106" y="1743597"/>
              <a:ext cx="235255" cy="236162"/>
            </a:xfrm>
            <a:prstGeom prst="ellipse">
              <a:avLst/>
            </a:prstGeom>
            <a:ln>
              <a:solidFill>
                <a:schemeClr val="tx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060;p84">
              <a:extLst>
                <a:ext uri="{FF2B5EF4-FFF2-40B4-BE49-F238E27FC236}">
                  <a16:creationId xmlns:a16="http://schemas.microsoft.com/office/drawing/2014/main" id="{CB1BB79D-9344-4AE4-9BB8-2561C73B30BD}"/>
                </a:ext>
              </a:extLst>
            </p:cNvPr>
            <p:cNvSpPr/>
            <p:nvPr/>
          </p:nvSpPr>
          <p:spPr>
            <a:xfrm>
              <a:off x="3887143" y="1750834"/>
              <a:ext cx="235255" cy="236162"/>
            </a:xfrm>
            <a:prstGeom prst="ellipse">
              <a:avLst/>
            </a:prstGeom>
            <a:ln>
              <a:solidFill>
                <a:schemeClr val="tx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9061;p84">
              <a:extLst>
                <a:ext uri="{FF2B5EF4-FFF2-40B4-BE49-F238E27FC236}">
                  <a16:creationId xmlns:a16="http://schemas.microsoft.com/office/drawing/2014/main" id="{661CC46A-34CA-4522-9ECC-79273F12ECEC}"/>
                </a:ext>
              </a:extLst>
            </p:cNvPr>
            <p:cNvGrpSpPr/>
            <p:nvPr/>
          </p:nvGrpSpPr>
          <p:grpSpPr>
            <a:xfrm>
              <a:off x="3929014" y="1982868"/>
              <a:ext cx="376361" cy="279915"/>
              <a:chOff x="3929014" y="1982868"/>
              <a:chExt cx="376361" cy="279915"/>
            </a:xfrm>
          </p:grpSpPr>
          <p:cxnSp>
            <p:nvCxnSpPr>
              <p:cNvPr id="84" name="Google Shape;9062;p84">
                <a:extLst>
                  <a:ext uri="{FF2B5EF4-FFF2-40B4-BE49-F238E27FC236}">
                    <a16:creationId xmlns:a16="http://schemas.microsoft.com/office/drawing/2014/main" id="{25A55778-B2AF-4414-B07E-5BBC8C5E7FFF}"/>
                  </a:ext>
                </a:extLst>
              </p:cNvPr>
              <p:cNvCxnSpPr/>
              <p:nvPr/>
            </p:nvCxnSpPr>
            <p:spPr>
              <a:xfrm rot="10800000">
                <a:off x="3971493" y="1982868"/>
                <a:ext cx="0" cy="144300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85" name="Google Shape;9063;p84">
                <a:extLst>
                  <a:ext uri="{FF2B5EF4-FFF2-40B4-BE49-F238E27FC236}">
                    <a16:creationId xmlns:a16="http://schemas.microsoft.com/office/drawing/2014/main" id="{3382AAD6-B636-4133-8254-9D022F7DA12D}"/>
                  </a:ext>
                </a:extLst>
              </p:cNvPr>
              <p:cNvSpPr/>
              <p:nvPr/>
            </p:nvSpPr>
            <p:spPr>
              <a:xfrm>
                <a:off x="3929014" y="2103016"/>
                <a:ext cx="376361" cy="159767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92" name="Google Shape;9069;p84">
            <a:extLst>
              <a:ext uri="{FF2B5EF4-FFF2-40B4-BE49-F238E27FC236}">
                <a16:creationId xmlns:a16="http://schemas.microsoft.com/office/drawing/2014/main" id="{92085C13-2904-4149-B323-F9E38D877EA7}"/>
              </a:ext>
            </a:extLst>
          </p:cNvPr>
          <p:cNvCxnSpPr>
            <a:cxnSpLocks/>
          </p:cNvCxnSpPr>
          <p:nvPr/>
        </p:nvCxnSpPr>
        <p:spPr>
          <a:xfrm flipV="1">
            <a:off x="7091903" y="3008785"/>
            <a:ext cx="0" cy="421804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93" name="Google Shape;9066;p84">
            <a:extLst>
              <a:ext uri="{FF2B5EF4-FFF2-40B4-BE49-F238E27FC236}">
                <a16:creationId xmlns:a16="http://schemas.microsoft.com/office/drawing/2014/main" id="{FE42F605-4F09-4693-911F-0E80E2884B86}"/>
              </a:ext>
            </a:extLst>
          </p:cNvPr>
          <p:cNvSpPr/>
          <p:nvPr/>
        </p:nvSpPr>
        <p:spPr>
          <a:xfrm>
            <a:off x="6795391" y="3430589"/>
            <a:ext cx="1354233" cy="5467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4B4969D-4BAF-401C-A21E-74E70B06C127}"/>
              </a:ext>
            </a:extLst>
          </p:cNvPr>
          <p:cNvSpPr txBox="1"/>
          <p:nvPr/>
        </p:nvSpPr>
        <p:spPr>
          <a:xfrm>
            <a:off x="420761" y="2425461"/>
            <a:ext cx="110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tx2">
                    <a:lumMod val="50000"/>
                  </a:schemeClr>
                </a:solidFill>
              </a:rPr>
              <a:t>Внешнее воздействие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80CF3F2-CCED-49EA-BECB-1E13364E9810}"/>
              </a:ext>
            </a:extLst>
          </p:cNvPr>
          <p:cNvSpPr txBox="1"/>
          <p:nvPr/>
        </p:nvSpPr>
        <p:spPr>
          <a:xfrm>
            <a:off x="1830854" y="2511957"/>
            <a:ext cx="1108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tx2">
                    <a:lumMod val="50000"/>
                  </a:schemeClr>
                </a:solidFill>
              </a:rPr>
              <a:t>Рецептор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3C659F0-918B-4E08-B66F-B693DDB199EB}"/>
              </a:ext>
            </a:extLst>
          </p:cNvPr>
          <p:cNvSpPr txBox="1"/>
          <p:nvPr/>
        </p:nvSpPr>
        <p:spPr>
          <a:xfrm>
            <a:off x="2912226" y="2388168"/>
            <a:ext cx="11084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tx2">
                    <a:lumMod val="50000"/>
                  </a:schemeClr>
                </a:solidFill>
              </a:rPr>
              <a:t>Чувстви-</a:t>
            </a:r>
          </a:p>
          <a:p>
            <a:pPr algn="ctr"/>
            <a:r>
              <a:rPr lang="ru-RU" sz="900" b="1" dirty="0">
                <a:solidFill>
                  <a:schemeClr val="tx2">
                    <a:lumMod val="50000"/>
                  </a:schemeClr>
                </a:solidFill>
              </a:rPr>
              <a:t>тельный нейрон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F6D90FD-4C61-4E06-962E-765FFD74D82B}"/>
              </a:ext>
            </a:extLst>
          </p:cNvPr>
          <p:cNvSpPr txBox="1"/>
          <p:nvPr/>
        </p:nvSpPr>
        <p:spPr>
          <a:xfrm>
            <a:off x="4137825" y="2493129"/>
            <a:ext cx="110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tx2">
                    <a:lumMod val="50000"/>
                  </a:schemeClr>
                </a:solidFill>
              </a:rPr>
              <a:t>Вставочный нейрон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7C1CB93-B84D-4B1B-936C-03A76B3FE3A4}"/>
              </a:ext>
            </a:extLst>
          </p:cNvPr>
          <p:cNvSpPr txBox="1"/>
          <p:nvPr/>
        </p:nvSpPr>
        <p:spPr>
          <a:xfrm>
            <a:off x="5373183" y="2370296"/>
            <a:ext cx="11084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tx2">
                    <a:lumMod val="50000"/>
                  </a:schemeClr>
                </a:solidFill>
              </a:rPr>
              <a:t>Двига-</a:t>
            </a:r>
          </a:p>
          <a:p>
            <a:pPr algn="ctr"/>
            <a:r>
              <a:rPr lang="ru-RU" sz="900" b="1" dirty="0">
                <a:solidFill>
                  <a:schemeClr val="tx2">
                    <a:lumMod val="50000"/>
                  </a:schemeClr>
                </a:solidFill>
              </a:rPr>
              <a:t>тельный нейрон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91C9035-294A-45A6-8A6E-A30807EECAD3}"/>
              </a:ext>
            </a:extLst>
          </p:cNvPr>
          <p:cNvSpPr txBox="1"/>
          <p:nvPr/>
        </p:nvSpPr>
        <p:spPr>
          <a:xfrm>
            <a:off x="6718345" y="2485674"/>
            <a:ext cx="110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tx2">
                    <a:lumMod val="50000"/>
                  </a:schemeClr>
                </a:solidFill>
              </a:rPr>
              <a:t>Рабочий</a:t>
            </a:r>
          </a:p>
          <a:p>
            <a:pPr algn="ctr"/>
            <a:r>
              <a:rPr lang="ru-RU" sz="900" b="1" dirty="0">
                <a:solidFill>
                  <a:schemeClr val="tx2">
                    <a:lumMod val="50000"/>
                  </a:schemeClr>
                </a:solidFill>
              </a:rPr>
              <a:t> орган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B7905D4-78F0-470D-A339-6913F02F930D}"/>
              </a:ext>
            </a:extLst>
          </p:cNvPr>
          <p:cNvSpPr txBox="1"/>
          <p:nvPr/>
        </p:nvSpPr>
        <p:spPr>
          <a:xfrm>
            <a:off x="1917718" y="3496204"/>
            <a:ext cx="1465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Генерирует нервный импульс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97A5B9E-9E9B-4F20-ADF8-E5DFC08692EF}"/>
              </a:ext>
            </a:extLst>
          </p:cNvPr>
          <p:cNvSpPr txBox="1"/>
          <p:nvPr/>
        </p:nvSpPr>
        <p:spPr>
          <a:xfrm>
            <a:off x="767928" y="1356218"/>
            <a:ext cx="14658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Оказывает воздействие на рецептор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E1F466B-4E2E-489A-8475-5649095110C3}"/>
              </a:ext>
            </a:extLst>
          </p:cNvPr>
          <p:cNvSpPr txBox="1"/>
          <p:nvPr/>
        </p:nvSpPr>
        <p:spPr>
          <a:xfrm>
            <a:off x="3383559" y="1420725"/>
            <a:ext cx="1465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Передает</a:t>
            </a:r>
          </a:p>
          <a:p>
            <a:r>
              <a:rPr lang="ru-RU" sz="1050" dirty="0"/>
              <a:t> импульс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61B19D0-622D-44A6-A56F-553885224CF2}"/>
              </a:ext>
            </a:extLst>
          </p:cNvPr>
          <p:cNvSpPr txBox="1"/>
          <p:nvPr/>
        </p:nvSpPr>
        <p:spPr>
          <a:xfrm>
            <a:off x="4401894" y="3455558"/>
            <a:ext cx="1465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Передает</a:t>
            </a:r>
          </a:p>
          <a:p>
            <a:r>
              <a:rPr lang="ru-RU" sz="1000" dirty="0"/>
              <a:t>импульс  с </a:t>
            </a:r>
          </a:p>
          <a:p>
            <a:r>
              <a:rPr lang="ru-RU" sz="1000" dirty="0"/>
              <a:t>сигналом действия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6AC35C3-73F6-4272-8DFD-28DD4450A095}"/>
              </a:ext>
            </a:extLst>
          </p:cNvPr>
          <p:cNvSpPr txBox="1"/>
          <p:nvPr/>
        </p:nvSpPr>
        <p:spPr>
          <a:xfrm>
            <a:off x="5748687" y="1417382"/>
            <a:ext cx="1465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Передает</a:t>
            </a:r>
          </a:p>
          <a:p>
            <a:r>
              <a:rPr lang="ru-RU" sz="1050" dirty="0"/>
              <a:t> импульс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E3A43EA-AEC4-4E0C-90C1-66BCB3B68EBE}"/>
              </a:ext>
            </a:extLst>
          </p:cNvPr>
          <p:cNvSpPr txBox="1"/>
          <p:nvPr/>
        </p:nvSpPr>
        <p:spPr>
          <a:xfrm>
            <a:off x="6877990" y="3441555"/>
            <a:ext cx="1465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Выполняет действие</a:t>
            </a:r>
          </a:p>
        </p:txBody>
      </p:sp>
      <p:sp>
        <p:nvSpPr>
          <p:cNvPr id="107" name="Заголовок 2">
            <a:extLst>
              <a:ext uri="{FF2B5EF4-FFF2-40B4-BE49-F238E27FC236}">
                <a16:creationId xmlns:a16="http://schemas.microsoft.com/office/drawing/2014/main" id="{2BD74282-A3AB-4D48-AC21-AAEE90282FE4}"/>
              </a:ext>
            </a:extLst>
          </p:cNvPr>
          <p:cNvSpPr txBox="1">
            <a:spLocks/>
          </p:cNvSpPr>
          <p:nvPr/>
        </p:nvSpPr>
        <p:spPr>
          <a:xfrm>
            <a:off x="846991" y="2919138"/>
            <a:ext cx="227459" cy="254069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1200" dirty="0"/>
              <a:t>1</a:t>
            </a:r>
          </a:p>
        </p:txBody>
      </p:sp>
      <p:sp>
        <p:nvSpPr>
          <p:cNvPr id="108" name="Заголовок 2">
            <a:extLst>
              <a:ext uri="{FF2B5EF4-FFF2-40B4-BE49-F238E27FC236}">
                <a16:creationId xmlns:a16="http://schemas.microsoft.com/office/drawing/2014/main" id="{5F4F4FF0-532F-424D-935B-57E12D1782AE}"/>
              </a:ext>
            </a:extLst>
          </p:cNvPr>
          <p:cNvSpPr txBox="1">
            <a:spLocks/>
          </p:cNvSpPr>
          <p:nvPr/>
        </p:nvSpPr>
        <p:spPr>
          <a:xfrm>
            <a:off x="2067644" y="2895999"/>
            <a:ext cx="227459" cy="254069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1200" dirty="0"/>
              <a:t>2</a:t>
            </a:r>
          </a:p>
        </p:txBody>
      </p:sp>
      <p:sp>
        <p:nvSpPr>
          <p:cNvPr id="109" name="Заголовок 2">
            <a:extLst>
              <a:ext uri="{FF2B5EF4-FFF2-40B4-BE49-F238E27FC236}">
                <a16:creationId xmlns:a16="http://schemas.microsoft.com/office/drawing/2014/main" id="{B040B107-976B-4459-9F32-D6E2F6857768}"/>
              </a:ext>
            </a:extLst>
          </p:cNvPr>
          <p:cNvSpPr txBox="1">
            <a:spLocks/>
          </p:cNvSpPr>
          <p:nvPr/>
        </p:nvSpPr>
        <p:spPr>
          <a:xfrm>
            <a:off x="3352708" y="2926031"/>
            <a:ext cx="227459" cy="254069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1200" dirty="0"/>
              <a:t>3</a:t>
            </a:r>
          </a:p>
        </p:txBody>
      </p:sp>
      <p:sp>
        <p:nvSpPr>
          <p:cNvPr id="110" name="Заголовок 2">
            <a:extLst>
              <a:ext uri="{FF2B5EF4-FFF2-40B4-BE49-F238E27FC236}">
                <a16:creationId xmlns:a16="http://schemas.microsoft.com/office/drawing/2014/main" id="{B8B617DC-E6EA-4701-B14F-49521CB80916}"/>
              </a:ext>
            </a:extLst>
          </p:cNvPr>
          <p:cNvSpPr txBox="1">
            <a:spLocks/>
          </p:cNvSpPr>
          <p:nvPr/>
        </p:nvSpPr>
        <p:spPr>
          <a:xfrm>
            <a:off x="4571626" y="2919137"/>
            <a:ext cx="227459" cy="254069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1200" dirty="0"/>
              <a:t>4</a:t>
            </a:r>
          </a:p>
        </p:txBody>
      </p:sp>
      <p:sp>
        <p:nvSpPr>
          <p:cNvPr id="111" name="Заголовок 2">
            <a:extLst>
              <a:ext uri="{FF2B5EF4-FFF2-40B4-BE49-F238E27FC236}">
                <a16:creationId xmlns:a16="http://schemas.microsoft.com/office/drawing/2014/main" id="{1B21469C-8BB8-4278-8865-5D5BEA7AE856}"/>
              </a:ext>
            </a:extLst>
          </p:cNvPr>
          <p:cNvSpPr txBox="1">
            <a:spLocks/>
          </p:cNvSpPr>
          <p:nvPr/>
        </p:nvSpPr>
        <p:spPr>
          <a:xfrm>
            <a:off x="5793964" y="2947350"/>
            <a:ext cx="227459" cy="254069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1200" dirty="0"/>
              <a:t>5</a:t>
            </a:r>
          </a:p>
        </p:txBody>
      </p:sp>
      <p:sp>
        <p:nvSpPr>
          <p:cNvPr id="112" name="Заголовок 2">
            <a:extLst>
              <a:ext uri="{FF2B5EF4-FFF2-40B4-BE49-F238E27FC236}">
                <a16:creationId xmlns:a16="http://schemas.microsoft.com/office/drawing/2014/main" id="{6E31B859-BAD1-46E5-B54E-33086B740E6B}"/>
              </a:ext>
            </a:extLst>
          </p:cNvPr>
          <p:cNvSpPr txBox="1">
            <a:spLocks/>
          </p:cNvSpPr>
          <p:nvPr/>
        </p:nvSpPr>
        <p:spPr>
          <a:xfrm>
            <a:off x="7191824" y="2916763"/>
            <a:ext cx="227459" cy="254069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1200" dirty="0"/>
              <a:t>6</a:t>
            </a:r>
          </a:p>
        </p:txBody>
      </p: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748FEE9-66B7-4F8D-B39D-C5D0AC95D13D}"/>
              </a:ext>
            </a:extLst>
          </p:cNvPr>
          <p:cNvGrpSpPr/>
          <p:nvPr/>
        </p:nvGrpSpPr>
        <p:grpSpPr>
          <a:xfrm>
            <a:off x="6705518" y="620567"/>
            <a:ext cx="2529465" cy="2550265"/>
            <a:chOff x="3910406" y="300565"/>
            <a:chExt cx="2529465" cy="25502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114" name="Группа 113">
              <a:extLst>
                <a:ext uri="{FF2B5EF4-FFF2-40B4-BE49-F238E27FC236}">
                  <a16:creationId xmlns:a16="http://schemas.microsoft.com/office/drawing/2014/main" id="{8A715E3D-BDC5-485B-B298-5904D66A6083}"/>
                </a:ext>
              </a:extLst>
            </p:cNvPr>
            <p:cNvGrpSpPr/>
            <p:nvPr/>
          </p:nvGrpSpPr>
          <p:grpSpPr>
            <a:xfrm>
              <a:off x="3910406" y="300565"/>
              <a:ext cx="2529465" cy="2550265"/>
              <a:chOff x="1445680" y="-23871"/>
              <a:chExt cx="3659046" cy="36590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77EC171C-F5D7-449C-AED8-09E00C3AE2FC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117" name="Рисунок 116" descr="Буфер обмена со сплошной заливкой">
                <a:extLst>
                  <a:ext uri="{FF2B5EF4-FFF2-40B4-BE49-F238E27FC236}">
                    <a16:creationId xmlns:a16="http://schemas.microsoft.com/office/drawing/2014/main" id="{E5387579-A56A-4EEE-A04C-6FDDE63C9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45680" y="-23871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073E757-8368-4C4E-A536-02F5F996DDBD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Сложим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пазл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09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81AF3C08-F862-43E9-B507-8D3EF630B22B}"/>
              </a:ext>
            </a:extLst>
          </p:cNvPr>
          <p:cNvSpPr txBox="1">
            <a:spLocks/>
          </p:cNvSpPr>
          <p:nvPr/>
        </p:nvSpPr>
        <p:spPr>
          <a:xfrm>
            <a:off x="78740" y="131397"/>
            <a:ext cx="2794850" cy="431275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2800" dirty="0"/>
              <a:t>Закрепим </a:t>
            </a:r>
          </a:p>
        </p:txBody>
      </p:sp>
      <p:sp>
        <p:nvSpPr>
          <p:cNvPr id="107" name="Заголовок 2">
            <a:extLst>
              <a:ext uri="{FF2B5EF4-FFF2-40B4-BE49-F238E27FC236}">
                <a16:creationId xmlns:a16="http://schemas.microsoft.com/office/drawing/2014/main" id="{2BD74282-A3AB-4D48-AC21-AAEE90282FE4}"/>
              </a:ext>
            </a:extLst>
          </p:cNvPr>
          <p:cNvSpPr txBox="1">
            <a:spLocks/>
          </p:cNvSpPr>
          <p:nvPr/>
        </p:nvSpPr>
        <p:spPr>
          <a:xfrm>
            <a:off x="697241" y="1917209"/>
            <a:ext cx="227459" cy="254069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1200" dirty="0"/>
              <a:t>1</a:t>
            </a:r>
          </a:p>
        </p:txBody>
      </p:sp>
      <p:sp>
        <p:nvSpPr>
          <p:cNvPr id="108" name="Заголовок 2">
            <a:extLst>
              <a:ext uri="{FF2B5EF4-FFF2-40B4-BE49-F238E27FC236}">
                <a16:creationId xmlns:a16="http://schemas.microsoft.com/office/drawing/2014/main" id="{5F4F4FF0-532F-424D-935B-57E12D1782AE}"/>
              </a:ext>
            </a:extLst>
          </p:cNvPr>
          <p:cNvSpPr txBox="1">
            <a:spLocks/>
          </p:cNvSpPr>
          <p:nvPr/>
        </p:nvSpPr>
        <p:spPr>
          <a:xfrm>
            <a:off x="738891" y="3078194"/>
            <a:ext cx="227460" cy="254069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1200" dirty="0"/>
              <a:t>2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6D29DE7-6047-4B8B-80B9-E6987586B4E3}"/>
              </a:ext>
            </a:extLst>
          </p:cNvPr>
          <p:cNvGrpSpPr/>
          <p:nvPr/>
        </p:nvGrpSpPr>
        <p:grpSpPr>
          <a:xfrm>
            <a:off x="3668591" y="40022"/>
            <a:ext cx="3176128" cy="2184695"/>
            <a:chOff x="217816" y="956544"/>
            <a:chExt cx="3176128" cy="218469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74F4D65-9190-4850-A5B6-C0B7F390A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49748">
              <a:off x="1235367" y="982662"/>
              <a:ext cx="2158577" cy="2158577"/>
            </a:xfrm>
            <a:prstGeom prst="snip2Same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oogle Shape;10885;p89">
              <a:extLst>
                <a:ext uri="{FF2B5EF4-FFF2-40B4-BE49-F238E27FC236}">
                  <a16:creationId xmlns:a16="http://schemas.microsoft.com/office/drawing/2014/main" id="{09920A3F-A8A5-4952-A17E-47DCE69A5183}"/>
                </a:ext>
              </a:extLst>
            </p:cNvPr>
            <p:cNvGrpSpPr/>
            <p:nvPr/>
          </p:nvGrpSpPr>
          <p:grpSpPr>
            <a:xfrm>
              <a:off x="217816" y="956544"/>
              <a:ext cx="1258349" cy="1431147"/>
              <a:chOff x="1731934" y="3355639"/>
              <a:chExt cx="368371" cy="361554"/>
            </a:xfrm>
            <a:solidFill>
              <a:schemeClr val="tx2">
                <a:lumMod val="50000"/>
              </a:schemeClr>
            </a:solidFill>
          </p:grpSpPr>
          <p:sp>
            <p:nvSpPr>
              <p:cNvPr id="62" name="Google Shape;10886;p89">
                <a:extLst>
                  <a:ext uri="{FF2B5EF4-FFF2-40B4-BE49-F238E27FC236}">
                    <a16:creationId xmlns:a16="http://schemas.microsoft.com/office/drawing/2014/main" id="{50180E87-CA29-42E2-9D3F-6AC7AD74398C}"/>
                  </a:ext>
                </a:extLst>
              </p:cNvPr>
              <p:cNvSpPr/>
              <p:nvPr/>
            </p:nvSpPr>
            <p:spPr>
              <a:xfrm>
                <a:off x="1812336" y="3533963"/>
                <a:ext cx="41762" cy="41762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55" y="322"/>
                    </a:moveTo>
                    <a:cubicBezTo>
                      <a:pt x="834" y="322"/>
                      <a:pt x="989" y="477"/>
                      <a:pt x="989" y="655"/>
                    </a:cubicBezTo>
                    <a:cubicBezTo>
                      <a:pt x="989" y="834"/>
                      <a:pt x="834" y="989"/>
                      <a:pt x="655" y="989"/>
                    </a:cubicBezTo>
                    <a:cubicBezTo>
                      <a:pt x="477" y="989"/>
                      <a:pt x="334" y="834"/>
                      <a:pt x="334" y="655"/>
                    </a:cubicBezTo>
                    <a:cubicBezTo>
                      <a:pt x="334" y="477"/>
                      <a:pt x="477" y="322"/>
                      <a:pt x="655" y="322"/>
                    </a:cubicBezTo>
                    <a:close/>
                    <a:moveTo>
                      <a:pt x="655" y="1"/>
                    </a:moveTo>
                    <a:cubicBezTo>
                      <a:pt x="298" y="1"/>
                      <a:pt x="1" y="298"/>
                      <a:pt x="1" y="655"/>
                    </a:cubicBezTo>
                    <a:cubicBezTo>
                      <a:pt x="1" y="1013"/>
                      <a:pt x="298" y="1310"/>
                      <a:pt x="655" y="1310"/>
                    </a:cubicBezTo>
                    <a:cubicBezTo>
                      <a:pt x="1013" y="1310"/>
                      <a:pt x="1310" y="1013"/>
                      <a:pt x="1310" y="655"/>
                    </a:cubicBezTo>
                    <a:cubicBezTo>
                      <a:pt x="1310" y="298"/>
                      <a:pt x="1013" y="1"/>
                      <a:pt x="655" y="1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8" name="Google Shape;10887;p89">
                <a:extLst>
                  <a:ext uri="{FF2B5EF4-FFF2-40B4-BE49-F238E27FC236}">
                    <a16:creationId xmlns:a16="http://schemas.microsoft.com/office/drawing/2014/main" id="{3C48881E-E869-4D74-810F-B0296CE10FA3}"/>
                  </a:ext>
                </a:extLst>
              </p:cNvPr>
              <p:cNvSpPr/>
              <p:nvPr/>
            </p:nvSpPr>
            <p:spPr>
              <a:xfrm>
                <a:off x="1731934" y="3355639"/>
                <a:ext cx="368371" cy="361554"/>
              </a:xfrm>
              <a:custGeom>
                <a:avLst/>
                <a:gdLst/>
                <a:ahLst/>
                <a:cxnLst/>
                <a:rect l="l" t="t" r="r" b="b"/>
                <a:pathLst>
                  <a:path w="11564" h="11350" extrusionOk="0">
                    <a:moveTo>
                      <a:pt x="4572" y="330"/>
                    </a:moveTo>
                    <a:cubicBezTo>
                      <a:pt x="4619" y="330"/>
                      <a:pt x="4691" y="407"/>
                      <a:pt x="5251" y="753"/>
                    </a:cubicBezTo>
                    <a:lnTo>
                      <a:pt x="4882" y="1348"/>
                    </a:lnTo>
                    <a:lnTo>
                      <a:pt x="4239" y="943"/>
                    </a:lnTo>
                    <a:cubicBezTo>
                      <a:pt x="4215" y="907"/>
                      <a:pt x="4192" y="872"/>
                      <a:pt x="4215" y="836"/>
                    </a:cubicBezTo>
                    <a:cubicBezTo>
                      <a:pt x="4513" y="396"/>
                      <a:pt x="4489" y="348"/>
                      <a:pt x="4549" y="336"/>
                    </a:cubicBezTo>
                    <a:cubicBezTo>
                      <a:pt x="4557" y="333"/>
                      <a:pt x="4564" y="330"/>
                      <a:pt x="4572" y="330"/>
                    </a:cubicBezTo>
                    <a:close/>
                    <a:moveTo>
                      <a:pt x="5975" y="398"/>
                    </a:moveTo>
                    <a:cubicBezTo>
                      <a:pt x="6005" y="398"/>
                      <a:pt x="6035" y="404"/>
                      <a:pt x="6061" y="419"/>
                    </a:cubicBezTo>
                    <a:lnTo>
                      <a:pt x="7394" y="1253"/>
                    </a:lnTo>
                    <a:lnTo>
                      <a:pt x="6275" y="3039"/>
                    </a:lnTo>
                    <a:lnTo>
                      <a:pt x="4942" y="2205"/>
                    </a:lnTo>
                    <a:cubicBezTo>
                      <a:pt x="4846" y="2146"/>
                      <a:pt x="4834" y="2039"/>
                      <a:pt x="4882" y="1967"/>
                    </a:cubicBezTo>
                    <a:cubicBezTo>
                      <a:pt x="5073" y="1658"/>
                      <a:pt x="5501" y="979"/>
                      <a:pt x="5823" y="479"/>
                    </a:cubicBezTo>
                    <a:cubicBezTo>
                      <a:pt x="5847" y="430"/>
                      <a:pt x="5911" y="398"/>
                      <a:pt x="5975" y="398"/>
                    </a:cubicBezTo>
                    <a:close/>
                    <a:moveTo>
                      <a:pt x="10180" y="2860"/>
                    </a:moveTo>
                    <a:cubicBezTo>
                      <a:pt x="10323" y="2979"/>
                      <a:pt x="10847" y="3158"/>
                      <a:pt x="11002" y="3789"/>
                    </a:cubicBezTo>
                    <a:cubicBezTo>
                      <a:pt x="11195" y="4581"/>
                      <a:pt x="10555" y="5231"/>
                      <a:pt x="9842" y="5231"/>
                    </a:cubicBezTo>
                    <a:cubicBezTo>
                      <a:pt x="9633" y="5231"/>
                      <a:pt x="9418" y="5175"/>
                      <a:pt x="9216" y="5051"/>
                    </a:cubicBezTo>
                    <a:lnTo>
                      <a:pt x="8918" y="4872"/>
                    </a:lnTo>
                    <a:lnTo>
                      <a:pt x="10180" y="2860"/>
                    </a:lnTo>
                    <a:close/>
                    <a:moveTo>
                      <a:pt x="5644" y="3039"/>
                    </a:moveTo>
                    <a:lnTo>
                      <a:pt x="6204" y="3396"/>
                    </a:lnTo>
                    <a:lnTo>
                      <a:pt x="6216" y="3408"/>
                    </a:lnTo>
                    <a:lnTo>
                      <a:pt x="4287" y="5349"/>
                    </a:lnTo>
                    <a:cubicBezTo>
                      <a:pt x="4132" y="5170"/>
                      <a:pt x="3941" y="5039"/>
                      <a:pt x="3751" y="4944"/>
                    </a:cubicBezTo>
                    <a:lnTo>
                      <a:pt x="5644" y="3039"/>
                    </a:lnTo>
                    <a:close/>
                    <a:moveTo>
                      <a:pt x="3195" y="5176"/>
                    </a:moveTo>
                    <a:cubicBezTo>
                      <a:pt x="3355" y="5176"/>
                      <a:pt x="3520" y="5212"/>
                      <a:pt x="3680" y="5289"/>
                    </a:cubicBezTo>
                    <a:cubicBezTo>
                      <a:pt x="4705" y="5802"/>
                      <a:pt x="4316" y="7363"/>
                      <a:pt x="3195" y="7363"/>
                    </a:cubicBezTo>
                    <a:cubicBezTo>
                      <a:pt x="3170" y="7363"/>
                      <a:pt x="3145" y="7362"/>
                      <a:pt x="3120" y="7361"/>
                    </a:cubicBezTo>
                    <a:cubicBezTo>
                      <a:pt x="2548" y="7325"/>
                      <a:pt x="2096" y="6849"/>
                      <a:pt x="2096" y="6265"/>
                    </a:cubicBezTo>
                    <a:cubicBezTo>
                      <a:pt x="2096" y="5640"/>
                      <a:pt x="2615" y="5176"/>
                      <a:pt x="3195" y="5176"/>
                    </a:cubicBezTo>
                    <a:close/>
                    <a:moveTo>
                      <a:pt x="5144" y="8992"/>
                    </a:moveTo>
                    <a:cubicBezTo>
                      <a:pt x="5358" y="8992"/>
                      <a:pt x="5537" y="9159"/>
                      <a:pt x="5537" y="9385"/>
                    </a:cubicBezTo>
                    <a:lnTo>
                      <a:pt x="5537" y="9694"/>
                    </a:lnTo>
                    <a:lnTo>
                      <a:pt x="4537" y="9694"/>
                    </a:lnTo>
                    <a:lnTo>
                      <a:pt x="4537" y="9385"/>
                    </a:lnTo>
                    <a:lnTo>
                      <a:pt x="4525" y="9385"/>
                    </a:lnTo>
                    <a:cubicBezTo>
                      <a:pt x="4525" y="9170"/>
                      <a:pt x="4692" y="8992"/>
                      <a:pt x="4906" y="8992"/>
                    </a:cubicBezTo>
                    <a:close/>
                    <a:moveTo>
                      <a:pt x="6085" y="10016"/>
                    </a:moveTo>
                    <a:cubicBezTo>
                      <a:pt x="6454" y="10016"/>
                      <a:pt x="6751" y="10313"/>
                      <a:pt x="6751" y="10694"/>
                    </a:cubicBezTo>
                    <a:lnTo>
                      <a:pt x="6751" y="10992"/>
                    </a:lnTo>
                    <a:lnTo>
                      <a:pt x="322" y="10992"/>
                    </a:lnTo>
                    <a:lnTo>
                      <a:pt x="322" y="10694"/>
                    </a:lnTo>
                    <a:cubicBezTo>
                      <a:pt x="322" y="10313"/>
                      <a:pt x="620" y="10016"/>
                      <a:pt x="1001" y="10016"/>
                    </a:cubicBezTo>
                    <a:close/>
                    <a:moveTo>
                      <a:pt x="4558" y="1"/>
                    </a:moveTo>
                    <a:cubicBezTo>
                      <a:pt x="4419" y="1"/>
                      <a:pt x="4281" y="69"/>
                      <a:pt x="4203" y="193"/>
                    </a:cubicBezTo>
                    <a:lnTo>
                      <a:pt x="3906" y="669"/>
                    </a:lnTo>
                    <a:cubicBezTo>
                      <a:pt x="3787" y="872"/>
                      <a:pt x="3846" y="1122"/>
                      <a:pt x="4049" y="1241"/>
                    </a:cubicBezTo>
                    <a:lnTo>
                      <a:pt x="4680" y="1646"/>
                    </a:lnTo>
                    <a:cubicBezTo>
                      <a:pt x="4644" y="1741"/>
                      <a:pt x="4442" y="1908"/>
                      <a:pt x="4525" y="2193"/>
                    </a:cubicBezTo>
                    <a:cubicBezTo>
                      <a:pt x="4549" y="2324"/>
                      <a:pt x="4620" y="2431"/>
                      <a:pt x="4739" y="2503"/>
                    </a:cubicBezTo>
                    <a:lnTo>
                      <a:pt x="5335" y="2872"/>
                    </a:lnTo>
                    <a:lnTo>
                      <a:pt x="3358" y="4872"/>
                    </a:lnTo>
                    <a:cubicBezTo>
                      <a:pt x="3297" y="4865"/>
                      <a:pt x="3237" y="4861"/>
                      <a:pt x="3177" y="4861"/>
                    </a:cubicBezTo>
                    <a:cubicBezTo>
                      <a:pt x="2398" y="4861"/>
                      <a:pt x="1751" y="5493"/>
                      <a:pt x="1751" y="6289"/>
                    </a:cubicBezTo>
                    <a:cubicBezTo>
                      <a:pt x="1751" y="6765"/>
                      <a:pt x="1989" y="7194"/>
                      <a:pt x="2346" y="7444"/>
                    </a:cubicBezTo>
                    <a:lnTo>
                      <a:pt x="2346" y="8397"/>
                    </a:lnTo>
                    <a:cubicBezTo>
                      <a:pt x="2346" y="8492"/>
                      <a:pt x="2417" y="8563"/>
                      <a:pt x="2513" y="8563"/>
                    </a:cubicBezTo>
                    <a:cubicBezTo>
                      <a:pt x="2596" y="8563"/>
                      <a:pt x="2679" y="8492"/>
                      <a:pt x="2679" y="8397"/>
                    </a:cubicBezTo>
                    <a:lnTo>
                      <a:pt x="2679" y="7623"/>
                    </a:lnTo>
                    <a:cubicBezTo>
                      <a:pt x="2828" y="7675"/>
                      <a:pt x="2995" y="7708"/>
                      <a:pt x="3163" y="7708"/>
                    </a:cubicBezTo>
                    <a:cubicBezTo>
                      <a:pt x="3224" y="7708"/>
                      <a:pt x="3286" y="7704"/>
                      <a:pt x="3346" y="7694"/>
                    </a:cubicBezTo>
                    <a:lnTo>
                      <a:pt x="3346" y="9706"/>
                    </a:lnTo>
                    <a:lnTo>
                      <a:pt x="2679" y="9706"/>
                    </a:lnTo>
                    <a:lnTo>
                      <a:pt x="2679" y="9028"/>
                    </a:lnTo>
                    <a:cubicBezTo>
                      <a:pt x="2679" y="8932"/>
                      <a:pt x="2596" y="8861"/>
                      <a:pt x="2513" y="8861"/>
                    </a:cubicBezTo>
                    <a:cubicBezTo>
                      <a:pt x="2417" y="8861"/>
                      <a:pt x="2346" y="8932"/>
                      <a:pt x="2346" y="9028"/>
                    </a:cubicBezTo>
                    <a:lnTo>
                      <a:pt x="2346" y="9706"/>
                    </a:lnTo>
                    <a:lnTo>
                      <a:pt x="989" y="9706"/>
                    </a:lnTo>
                    <a:cubicBezTo>
                      <a:pt x="441" y="9706"/>
                      <a:pt x="1" y="10159"/>
                      <a:pt x="1" y="10706"/>
                    </a:cubicBezTo>
                    <a:lnTo>
                      <a:pt x="1" y="11183"/>
                    </a:lnTo>
                    <a:cubicBezTo>
                      <a:pt x="1" y="11266"/>
                      <a:pt x="72" y="11349"/>
                      <a:pt x="155" y="11349"/>
                    </a:cubicBezTo>
                    <a:lnTo>
                      <a:pt x="6918" y="11349"/>
                    </a:lnTo>
                    <a:cubicBezTo>
                      <a:pt x="7001" y="11349"/>
                      <a:pt x="7085" y="11266"/>
                      <a:pt x="7085" y="11183"/>
                    </a:cubicBezTo>
                    <a:lnTo>
                      <a:pt x="7085" y="10706"/>
                    </a:lnTo>
                    <a:cubicBezTo>
                      <a:pt x="7085" y="10159"/>
                      <a:pt x="6632" y="9706"/>
                      <a:pt x="6085" y="9706"/>
                    </a:cubicBezTo>
                    <a:lnTo>
                      <a:pt x="5846" y="9706"/>
                    </a:lnTo>
                    <a:lnTo>
                      <a:pt x="5846" y="9397"/>
                    </a:lnTo>
                    <a:cubicBezTo>
                      <a:pt x="5846" y="9004"/>
                      <a:pt x="5537" y="8682"/>
                      <a:pt x="5132" y="8682"/>
                    </a:cubicBezTo>
                    <a:lnTo>
                      <a:pt x="4894" y="8682"/>
                    </a:lnTo>
                    <a:cubicBezTo>
                      <a:pt x="4501" y="8682"/>
                      <a:pt x="4180" y="9004"/>
                      <a:pt x="4180" y="9397"/>
                    </a:cubicBezTo>
                    <a:lnTo>
                      <a:pt x="4180" y="9706"/>
                    </a:lnTo>
                    <a:lnTo>
                      <a:pt x="3668" y="9706"/>
                    </a:lnTo>
                    <a:lnTo>
                      <a:pt x="3668" y="7611"/>
                    </a:lnTo>
                    <a:cubicBezTo>
                      <a:pt x="4465" y="7313"/>
                      <a:pt x="4823" y="6384"/>
                      <a:pt x="4442" y="5646"/>
                    </a:cubicBezTo>
                    <a:lnTo>
                      <a:pt x="6370" y="3717"/>
                    </a:lnTo>
                    <a:lnTo>
                      <a:pt x="7585" y="5801"/>
                    </a:lnTo>
                    <a:cubicBezTo>
                      <a:pt x="7670" y="5947"/>
                      <a:pt x="7817" y="6018"/>
                      <a:pt x="7962" y="6018"/>
                    </a:cubicBezTo>
                    <a:cubicBezTo>
                      <a:pt x="8100" y="6018"/>
                      <a:pt x="8235" y="5953"/>
                      <a:pt x="8311" y="5825"/>
                    </a:cubicBezTo>
                    <a:lnTo>
                      <a:pt x="8716" y="5182"/>
                    </a:lnTo>
                    <a:lnTo>
                      <a:pt x="9014" y="5360"/>
                    </a:lnTo>
                    <a:cubicBezTo>
                      <a:pt x="9273" y="5514"/>
                      <a:pt x="9548" y="5584"/>
                      <a:pt x="9813" y="5584"/>
                    </a:cubicBezTo>
                    <a:cubicBezTo>
                      <a:pt x="10740" y="5584"/>
                      <a:pt x="11564" y="4739"/>
                      <a:pt x="11323" y="3694"/>
                    </a:cubicBezTo>
                    <a:cubicBezTo>
                      <a:pt x="11145" y="2908"/>
                      <a:pt x="10490" y="2670"/>
                      <a:pt x="10359" y="2562"/>
                    </a:cubicBezTo>
                    <a:lnTo>
                      <a:pt x="10764" y="1920"/>
                    </a:lnTo>
                    <a:cubicBezTo>
                      <a:pt x="10942" y="1658"/>
                      <a:pt x="10740" y="1300"/>
                      <a:pt x="10430" y="1265"/>
                    </a:cubicBezTo>
                    <a:lnTo>
                      <a:pt x="9359" y="1181"/>
                    </a:lnTo>
                    <a:cubicBezTo>
                      <a:pt x="9353" y="1180"/>
                      <a:pt x="9346" y="1180"/>
                      <a:pt x="9340" y="1180"/>
                    </a:cubicBezTo>
                    <a:cubicBezTo>
                      <a:pt x="9262" y="1180"/>
                      <a:pt x="9180" y="1247"/>
                      <a:pt x="9180" y="1324"/>
                    </a:cubicBezTo>
                    <a:cubicBezTo>
                      <a:pt x="9168" y="1419"/>
                      <a:pt x="9240" y="1503"/>
                      <a:pt x="9335" y="1503"/>
                    </a:cubicBezTo>
                    <a:lnTo>
                      <a:pt x="10407" y="1598"/>
                    </a:lnTo>
                    <a:cubicBezTo>
                      <a:pt x="10478" y="1598"/>
                      <a:pt x="10526" y="1681"/>
                      <a:pt x="10478" y="1741"/>
                    </a:cubicBezTo>
                    <a:cubicBezTo>
                      <a:pt x="10109" y="2324"/>
                      <a:pt x="8347" y="5134"/>
                      <a:pt x="8049" y="5610"/>
                    </a:cubicBezTo>
                    <a:cubicBezTo>
                      <a:pt x="8025" y="5640"/>
                      <a:pt x="7993" y="5655"/>
                      <a:pt x="7961" y="5655"/>
                    </a:cubicBezTo>
                    <a:cubicBezTo>
                      <a:pt x="7930" y="5655"/>
                      <a:pt x="7900" y="5640"/>
                      <a:pt x="7882" y="5610"/>
                    </a:cubicBezTo>
                    <a:lnTo>
                      <a:pt x="6525" y="3313"/>
                    </a:lnTo>
                    <a:lnTo>
                      <a:pt x="6513" y="3277"/>
                    </a:lnTo>
                    <a:lnTo>
                      <a:pt x="7704" y="1372"/>
                    </a:lnTo>
                    <a:lnTo>
                      <a:pt x="8704" y="1467"/>
                    </a:lnTo>
                    <a:cubicBezTo>
                      <a:pt x="8710" y="1468"/>
                      <a:pt x="8716" y="1468"/>
                      <a:pt x="8722" y="1468"/>
                    </a:cubicBezTo>
                    <a:cubicBezTo>
                      <a:pt x="8801" y="1468"/>
                      <a:pt x="8883" y="1401"/>
                      <a:pt x="8883" y="1312"/>
                    </a:cubicBezTo>
                    <a:cubicBezTo>
                      <a:pt x="8894" y="1229"/>
                      <a:pt x="8823" y="1134"/>
                      <a:pt x="8728" y="1134"/>
                    </a:cubicBezTo>
                    <a:lnTo>
                      <a:pt x="7656" y="1050"/>
                    </a:lnTo>
                    <a:lnTo>
                      <a:pt x="6216" y="134"/>
                    </a:lnTo>
                    <a:cubicBezTo>
                      <a:pt x="6133" y="84"/>
                      <a:pt x="6042" y="60"/>
                      <a:pt x="5952" y="60"/>
                    </a:cubicBezTo>
                    <a:cubicBezTo>
                      <a:pt x="5781" y="60"/>
                      <a:pt x="5614" y="145"/>
                      <a:pt x="5513" y="300"/>
                    </a:cubicBezTo>
                    <a:lnTo>
                      <a:pt x="5418" y="467"/>
                    </a:lnTo>
                    <a:lnTo>
                      <a:pt x="4775" y="62"/>
                    </a:lnTo>
                    <a:cubicBezTo>
                      <a:pt x="4708" y="21"/>
                      <a:pt x="4633" y="1"/>
                      <a:pt x="4558" y="1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54488B1-3676-4727-8FF6-78C9338CF52B}"/>
              </a:ext>
            </a:extLst>
          </p:cNvPr>
          <p:cNvSpPr txBox="1"/>
          <p:nvPr/>
        </p:nvSpPr>
        <p:spPr>
          <a:xfrm>
            <a:off x="4828804" y="828539"/>
            <a:ext cx="41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Домашнее задание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6E04BB-EFD0-43BF-AACE-51BA33771220}"/>
              </a:ext>
            </a:extLst>
          </p:cNvPr>
          <p:cNvSpPr txBox="1"/>
          <p:nvPr/>
        </p:nvSpPr>
        <p:spPr>
          <a:xfrm>
            <a:off x="1090503" y="2894314"/>
            <a:ext cx="5046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На стр.44, 46 устно выполните практическую работу.</a:t>
            </a:r>
          </a:p>
          <a:p>
            <a:pPr algn="just"/>
            <a:r>
              <a:rPr lang="ru-RU" b="1" dirty="0"/>
              <a:t>По результатам работы письменно  ответьте на вопрос 6 стр.47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E4C8211-5E74-44C9-B0B1-7975FB4A6E1E}"/>
              </a:ext>
            </a:extLst>
          </p:cNvPr>
          <p:cNvSpPr txBox="1"/>
          <p:nvPr/>
        </p:nvSpPr>
        <p:spPr>
          <a:xfrm>
            <a:off x="1090504" y="1890354"/>
            <a:ext cx="4842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cs typeface="Suez One" panose="020B0604020202020204" pitchFamily="2" charset="-79"/>
              </a:rPr>
              <a:t>Дополните опорную карту по §</a:t>
            </a:r>
            <a:r>
              <a:rPr lang="ru-RU" b="1" dirty="0"/>
              <a:t>9.</a:t>
            </a:r>
          </a:p>
          <a:p>
            <a:pPr algn="just"/>
            <a:r>
              <a:rPr lang="ru-RU" b="1" dirty="0"/>
              <a:t>Выполните задания контрольной карты, не используя источники информации.</a:t>
            </a:r>
          </a:p>
          <a:p>
            <a:pPr algn="just"/>
            <a:endParaRPr lang="ru-RU" b="1" dirty="0"/>
          </a:p>
        </p:txBody>
      </p:sp>
      <p:sp>
        <p:nvSpPr>
          <p:cNvPr id="76" name="Заголовок 2">
            <a:extLst>
              <a:ext uri="{FF2B5EF4-FFF2-40B4-BE49-F238E27FC236}">
                <a16:creationId xmlns:a16="http://schemas.microsoft.com/office/drawing/2014/main" id="{E1DD19A6-7892-4DC0-9F2E-CE479BBDBB52}"/>
              </a:ext>
            </a:extLst>
          </p:cNvPr>
          <p:cNvSpPr txBox="1">
            <a:spLocks/>
          </p:cNvSpPr>
          <p:nvPr/>
        </p:nvSpPr>
        <p:spPr>
          <a:xfrm>
            <a:off x="751420" y="4037415"/>
            <a:ext cx="227459" cy="254069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1200" dirty="0"/>
              <a:t>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FF9B277-EA76-4C24-8C7A-83662CEDD2C1}"/>
              </a:ext>
            </a:extLst>
          </p:cNvPr>
          <p:cNvSpPr txBox="1"/>
          <p:nvPr/>
        </p:nvSpPr>
        <p:spPr>
          <a:xfrm>
            <a:off x="1140406" y="3983707"/>
            <a:ext cx="6479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Мама говорит «Нервные клетки не восстанавливаются»?</a:t>
            </a:r>
          </a:p>
          <a:p>
            <a:r>
              <a:rPr lang="ru-RU" b="1" dirty="0"/>
              <a:t>Удиви маму </a:t>
            </a:r>
            <a:r>
              <a:rPr lang="ru-RU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клик сюда</a:t>
            </a:r>
            <a:endParaRPr lang="ru-RU" b="1" dirty="0">
              <a:solidFill>
                <a:srgbClr val="0070C0"/>
              </a:solidFill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7495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B96B5A1-7349-4E5F-AB4C-146726B18B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311540"/>
              </p:ext>
            </p:extLst>
          </p:nvPr>
        </p:nvGraphicFramePr>
        <p:xfrm>
          <a:off x="391610" y="2101809"/>
          <a:ext cx="5028705" cy="289877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77738">
                  <a:extLst>
                    <a:ext uri="{9D8B030D-6E8A-4147-A177-3AD203B41FA5}">
                      <a16:colId xmlns:a16="http://schemas.microsoft.com/office/drawing/2014/main" val="430088377"/>
                    </a:ext>
                  </a:extLst>
                </a:gridCol>
                <a:gridCol w="2300698">
                  <a:extLst>
                    <a:ext uri="{9D8B030D-6E8A-4147-A177-3AD203B41FA5}">
                      <a16:colId xmlns:a16="http://schemas.microsoft.com/office/drawing/2014/main" val="73030725"/>
                    </a:ext>
                  </a:extLst>
                </a:gridCol>
                <a:gridCol w="1092994">
                  <a:extLst>
                    <a:ext uri="{9D8B030D-6E8A-4147-A177-3AD203B41FA5}">
                      <a16:colId xmlns:a16="http://schemas.microsoft.com/office/drawing/2014/main" val="1410584410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530209404"/>
                    </a:ext>
                  </a:extLst>
                </a:gridCol>
              </a:tblGrid>
              <a:tr h="283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Этап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Мои действия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Успешно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Доработать</a:t>
                      </a:r>
                      <a:endParaRPr lang="ru-RU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6258128"/>
                  </a:ext>
                </a:extLst>
              </a:tr>
              <a:tr h="283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1</a:t>
                      </a:r>
                      <a:endParaRPr lang="ru-RU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Определить цель урока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4807360"/>
                  </a:ext>
                </a:extLst>
              </a:tr>
              <a:tr h="586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2</a:t>
                      </a:r>
                      <a:endParaRPr lang="ru-RU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Вспомнить материал, необходимый для работы с новой информацией 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0816833"/>
                  </a:ext>
                </a:extLst>
              </a:tr>
              <a:tr h="586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3</a:t>
                      </a:r>
                      <a:endParaRPr lang="ru-RU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Обработать новую информацию, внести в карту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1429837"/>
                  </a:ext>
                </a:extLst>
              </a:tr>
              <a:tr h="283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4</a:t>
                      </a:r>
                      <a:endParaRPr lang="ru-RU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Применить новые знания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5985808"/>
                  </a:ext>
                </a:extLst>
              </a:tr>
              <a:tr h="283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5</a:t>
                      </a:r>
                      <a:endParaRPr lang="ru-RU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Определить пробелы, восполнить их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3556624"/>
                  </a:ext>
                </a:extLst>
              </a:tr>
              <a:tr h="283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6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Подвести итог работы на уроке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837782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A3411B1-4E0B-4510-82CB-43EE7CC12537}"/>
              </a:ext>
            </a:extLst>
          </p:cNvPr>
          <p:cNvSpPr txBox="1"/>
          <p:nvPr/>
        </p:nvSpPr>
        <p:spPr>
          <a:xfrm>
            <a:off x="5659747" y="-2212"/>
            <a:ext cx="5307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Результаты урока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Заголовок 2">
            <a:extLst>
              <a:ext uri="{FF2B5EF4-FFF2-40B4-BE49-F238E27FC236}">
                <a16:creationId xmlns:a16="http://schemas.microsoft.com/office/drawing/2014/main" id="{ED815AFC-0465-4AAC-8CFE-4DF315AA8EC8}"/>
              </a:ext>
            </a:extLst>
          </p:cNvPr>
          <p:cNvSpPr txBox="1">
            <a:spLocks/>
          </p:cNvSpPr>
          <p:nvPr/>
        </p:nvSpPr>
        <p:spPr>
          <a:xfrm>
            <a:off x="78740" y="131397"/>
            <a:ext cx="2794850" cy="431275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ru-RU" sz="2800" dirty="0"/>
              <a:t>Подведем итог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CDFD841-BCB2-4701-B626-5E0E41882A53}"/>
              </a:ext>
            </a:extLst>
          </p:cNvPr>
          <p:cNvGrpSpPr/>
          <p:nvPr/>
        </p:nvGrpSpPr>
        <p:grpSpPr>
          <a:xfrm>
            <a:off x="3607012" y="2341026"/>
            <a:ext cx="399472" cy="2607423"/>
            <a:chOff x="3649874" y="2393156"/>
            <a:chExt cx="399472" cy="2607423"/>
          </a:xfrm>
        </p:grpSpPr>
        <p:pic>
          <p:nvPicPr>
            <p:cNvPr id="8" name="Рисунок 7" descr="Флажок со сплошной заливкой">
              <a:extLst>
                <a:ext uri="{FF2B5EF4-FFF2-40B4-BE49-F238E27FC236}">
                  <a16:creationId xmlns:a16="http://schemas.microsoft.com/office/drawing/2014/main" id="{DEBB9964-F5BB-411B-BAC9-6E69C27BF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9874" y="2393156"/>
              <a:ext cx="399472" cy="362454"/>
            </a:xfrm>
            <a:prstGeom prst="rect">
              <a:avLst/>
            </a:prstGeom>
          </p:spPr>
        </p:pic>
        <p:pic>
          <p:nvPicPr>
            <p:cNvPr id="31" name="Рисунок 30" descr="Флажок со сплошной заливкой">
              <a:extLst>
                <a:ext uri="{FF2B5EF4-FFF2-40B4-BE49-F238E27FC236}">
                  <a16:creationId xmlns:a16="http://schemas.microsoft.com/office/drawing/2014/main" id="{99E143AF-15FB-460A-B3D4-2B41F01A2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9874" y="2795707"/>
              <a:ext cx="399472" cy="362454"/>
            </a:xfrm>
            <a:prstGeom prst="rect">
              <a:avLst/>
            </a:prstGeom>
          </p:spPr>
        </p:pic>
        <p:pic>
          <p:nvPicPr>
            <p:cNvPr id="52" name="Рисунок 51" descr="Флажок со сплошной заливкой">
              <a:extLst>
                <a:ext uri="{FF2B5EF4-FFF2-40B4-BE49-F238E27FC236}">
                  <a16:creationId xmlns:a16="http://schemas.microsoft.com/office/drawing/2014/main" id="{B7623432-D396-4AF2-B51C-0969AE816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9874" y="3442820"/>
              <a:ext cx="399472" cy="362454"/>
            </a:xfrm>
            <a:prstGeom prst="rect">
              <a:avLst/>
            </a:prstGeom>
          </p:spPr>
        </p:pic>
        <p:pic>
          <p:nvPicPr>
            <p:cNvPr id="53" name="Рисунок 52" descr="Флажок со сплошной заливкой">
              <a:extLst>
                <a:ext uri="{FF2B5EF4-FFF2-40B4-BE49-F238E27FC236}">
                  <a16:creationId xmlns:a16="http://schemas.microsoft.com/office/drawing/2014/main" id="{F3009043-474E-4CFB-B484-3B31A9AB6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9874" y="3859966"/>
              <a:ext cx="399472" cy="362454"/>
            </a:xfrm>
            <a:prstGeom prst="rect">
              <a:avLst/>
            </a:prstGeom>
          </p:spPr>
        </p:pic>
        <p:pic>
          <p:nvPicPr>
            <p:cNvPr id="54" name="Рисунок 53" descr="Флажок со сплошной заливкой">
              <a:extLst>
                <a:ext uri="{FF2B5EF4-FFF2-40B4-BE49-F238E27FC236}">
                  <a16:creationId xmlns:a16="http://schemas.microsoft.com/office/drawing/2014/main" id="{C674EEB5-7C26-481C-A033-7E93F71DB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9874" y="4205844"/>
              <a:ext cx="399472" cy="362454"/>
            </a:xfrm>
            <a:prstGeom prst="rect">
              <a:avLst/>
            </a:prstGeom>
          </p:spPr>
        </p:pic>
        <p:pic>
          <p:nvPicPr>
            <p:cNvPr id="55" name="Рисунок 54" descr="Флажок со сплошной заливкой">
              <a:extLst>
                <a:ext uri="{FF2B5EF4-FFF2-40B4-BE49-F238E27FC236}">
                  <a16:creationId xmlns:a16="http://schemas.microsoft.com/office/drawing/2014/main" id="{056EF2D3-E682-43B7-A607-A60A77B3D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9874" y="4638125"/>
              <a:ext cx="399472" cy="362454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77876DF-4107-4A71-B1BB-703629E037E3}"/>
              </a:ext>
            </a:extLst>
          </p:cNvPr>
          <p:cNvGrpSpPr/>
          <p:nvPr/>
        </p:nvGrpSpPr>
        <p:grpSpPr>
          <a:xfrm>
            <a:off x="5461873" y="2106414"/>
            <a:ext cx="3578863" cy="2842035"/>
            <a:chOff x="5376299" y="1199158"/>
            <a:chExt cx="3578863" cy="2842035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2AD55586-CCF7-4BF3-BFED-C361E8CA867F}"/>
                </a:ext>
              </a:extLst>
            </p:cNvPr>
            <p:cNvGrpSpPr/>
            <p:nvPr/>
          </p:nvGrpSpPr>
          <p:grpSpPr>
            <a:xfrm>
              <a:off x="5376299" y="1199158"/>
              <a:ext cx="3578863" cy="2842035"/>
              <a:chOff x="5376299" y="1203733"/>
              <a:chExt cx="3578863" cy="2842035"/>
            </a:xfrm>
          </p:grpSpPr>
          <p:grpSp>
            <p:nvGrpSpPr>
              <p:cNvPr id="66" name="Группа 65">
                <a:extLst>
                  <a:ext uri="{FF2B5EF4-FFF2-40B4-BE49-F238E27FC236}">
                    <a16:creationId xmlns:a16="http://schemas.microsoft.com/office/drawing/2014/main" id="{E174E8D0-EC03-4023-AB19-AC45AF60FBFB}"/>
                  </a:ext>
                </a:extLst>
              </p:cNvPr>
              <p:cNvGrpSpPr/>
              <p:nvPr/>
            </p:nvGrpSpPr>
            <p:grpSpPr bwMode="auto">
              <a:xfrm>
                <a:off x="5376299" y="1203733"/>
                <a:ext cx="3578863" cy="2842035"/>
                <a:chOff x="-255606" y="-353702"/>
                <a:chExt cx="4660460" cy="3534997"/>
              </a:xfrm>
            </p:grpSpPr>
            <p:grpSp>
              <p:nvGrpSpPr>
                <p:cNvPr id="67" name="Группа 66">
                  <a:extLst>
                    <a:ext uri="{FF2B5EF4-FFF2-40B4-BE49-F238E27FC236}">
                      <a16:creationId xmlns:a16="http://schemas.microsoft.com/office/drawing/2014/main" id="{E4EA2BB1-43E5-43B8-BBFB-7BAE1714E565}"/>
                    </a:ext>
                  </a:extLst>
                </p:cNvPr>
                <p:cNvGrpSpPr/>
                <p:nvPr/>
              </p:nvGrpSpPr>
              <p:grpSpPr bwMode="auto">
                <a:xfrm>
                  <a:off x="-255606" y="-353702"/>
                  <a:ext cx="4660460" cy="3256462"/>
                  <a:chOff x="-450339" y="-353702"/>
                  <a:chExt cx="4660460" cy="3256462"/>
                </a:xfrm>
              </p:grpSpPr>
              <p:grpSp>
                <p:nvGrpSpPr>
                  <p:cNvPr id="72" name="Группа 71">
                    <a:extLst>
                      <a:ext uri="{FF2B5EF4-FFF2-40B4-BE49-F238E27FC236}">
                        <a16:creationId xmlns:a16="http://schemas.microsoft.com/office/drawing/2014/main" id="{5EBB4068-E3C8-42BF-A4C9-682398256C2A}"/>
                      </a:ext>
                    </a:extLst>
                  </p:cNvPr>
                  <p:cNvGrpSpPr/>
                  <p:nvPr/>
                </p:nvGrpSpPr>
                <p:grpSpPr bwMode="auto">
                  <a:xfrm>
                    <a:off x="-450339" y="-353702"/>
                    <a:ext cx="4660460" cy="3220081"/>
                    <a:chOff x="-450339" y="-353702"/>
                    <a:chExt cx="4660460" cy="3220081"/>
                  </a:xfrm>
                </p:grpSpPr>
                <p:pic>
                  <p:nvPicPr>
                    <p:cNvPr id="74" name="Рисунок 73">
                      <a:extLst>
                        <a:ext uri="{FF2B5EF4-FFF2-40B4-BE49-F238E27FC236}">
                          <a16:creationId xmlns:a16="http://schemas.microsoft.com/office/drawing/2014/main" id="{E3CC3791-A744-42A9-A67E-BC4624E4A52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duotone>
                        <a:schemeClr val="accent1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3601" b="99330" l="9950" r="89924">
                                  <a14:foregroundMark x1="50126" y1="13400" x2="50126" y2="13400"/>
                                  <a14:foregroundMark x1="51196" y1="15410" x2="51196" y2="15410"/>
                                  <a14:foregroundMark x1="49559" y1="14740" x2="50945" y2="21692"/>
                                  <a14:foregroundMark x1="50693" y1="3685" x2="50693" y2="3685"/>
                                  <a14:foregroundMark x1="50126" y1="87186" x2="50126" y2="99330"/>
                                </a14:backgroundRemoval>
                              </a14:imgEffect>
                            </a14:imgLayer>
                          </a14:imgProps>
                        </a:ext>
                      </a:extLst>
                    </a:blip>
                    <a:stretch/>
                  </p:blipFill>
                  <p:spPr bwMode="auto">
                    <a:xfrm>
                      <a:off x="-450339" y="-353702"/>
                      <a:ext cx="4284970" cy="32200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75" name="Надпись 52">
                      <a:extLst>
                        <a:ext uri="{FF2B5EF4-FFF2-40B4-BE49-F238E27FC236}">
                          <a16:creationId xmlns:a16="http://schemas.microsoft.com/office/drawing/2014/main" id="{A637DA37-E734-4CE2-8BFB-A1091A5DEAB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637900" y="-112168"/>
                      <a:ext cx="1572221" cy="116544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 усвоил новый материал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73" name="Надпись 53">
                    <a:extLst>
                      <a:ext uri="{FF2B5EF4-FFF2-40B4-BE49-F238E27FC236}">
                        <a16:creationId xmlns:a16="http://schemas.microsoft.com/office/drawing/2014/main" id="{5AD593FF-FBE6-4BE1-90BC-CC3B2E0F7D7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43639" y="2148381"/>
                    <a:ext cx="1438909" cy="7543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Я знаю, как применять новый материал</a:t>
                    </a:r>
                    <a:endParaRPr lang="ru-RU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68" name="Группа 67">
                  <a:extLst>
                    <a:ext uri="{FF2B5EF4-FFF2-40B4-BE49-F238E27FC236}">
                      <a16:creationId xmlns:a16="http://schemas.microsoft.com/office/drawing/2014/main" id="{0B2DA7A1-11AC-46FB-BCA5-3C56133823B8}"/>
                    </a:ext>
                  </a:extLst>
                </p:cNvPr>
                <p:cNvGrpSpPr/>
                <p:nvPr/>
              </p:nvGrpSpPr>
              <p:grpSpPr bwMode="auto">
                <a:xfrm>
                  <a:off x="-195911" y="-157353"/>
                  <a:ext cx="2511755" cy="3338648"/>
                  <a:chOff x="-195911" y="-284353"/>
                  <a:chExt cx="2511755" cy="3338648"/>
                </a:xfrm>
              </p:grpSpPr>
              <p:sp>
                <p:nvSpPr>
                  <p:cNvPr id="69" name="Надпись 55">
                    <a:extLst>
                      <a:ext uri="{FF2B5EF4-FFF2-40B4-BE49-F238E27FC236}">
                        <a16:creationId xmlns:a16="http://schemas.microsoft.com/office/drawing/2014/main" id="{F390115D-479D-41B9-BD30-F8C87B39700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95911" y="-284353"/>
                    <a:ext cx="1370974" cy="866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Я достиг цели урока</a:t>
                    </a:r>
                    <a:endParaRPr lang="ru-RU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0" name="Надпись 56">
                    <a:extLst>
                      <a:ext uri="{FF2B5EF4-FFF2-40B4-BE49-F238E27FC236}">
                        <a16:creationId xmlns:a16="http://schemas.microsoft.com/office/drawing/2014/main" id="{0895D1C5-A68E-47D3-9DA2-A851DDD246D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95911" y="2187863"/>
                    <a:ext cx="1438909" cy="866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Я был активен</a:t>
                    </a:r>
                    <a:endParaRPr lang="ru-RU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" name="Надпись 57">
                    <a:extLst>
                      <a:ext uri="{FF2B5EF4-FFF2-40B4-BE49-F238E27FC236}">
                        <a16:creationId xmlns:a16="http://schemas.microsoft.com/office/drawing/2014/main" id="{8FEFB25F-C349-4DE9-9562-D231466F11A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26093" y="929170"/>
                    <a:ext cx="789751" cy="4003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100%</a:t>
                    </a:r>
                    <a:endPara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2" name="Полилиния: фигура 1">
                <a:extLst>
                  <a:ext uri="{FF2B5EF4-FFF2-40B4-BE49-F238E27FC236}">
                    <a16:creationId xmlns:a16="http://schemas.microsoft.com/office/drawing/2014/main" id="{D0DFB749-C36D-45FE-A24F-A6C3D1760AE2}"/>
                  </a:ext>
                </a:extLst>
              </p:cNvPr>
              <p:cNvSpPr/>
              <p:nvPr/>
            </p:nvSpPr>
            <p:spPr>
              <a:xfrm>
                <a:off x="6672263" y="2050256"/>
                <a:ext cx="692943" cy="721519"/>
              </a:xfrm>
              <a:custGeom>
                <a:avLst/>
                <a:gdLst>
                  <a:gd name="connsiteX0" fmla="*/ 128587 w 692943"/>
                  <a:gd name="connsiteY0" fmla="*/ 128588 h 721519"/>
                  <a:gd name="connsiteX1" fmla="*/ 692943 w 692943"/>
                  <a:gd name="connsiteY1" fmla="*/ 0 h 721519"/>
                  <a:gd name="connsiteX2" fmla="*/ 692943 w 692943"/>
                  <a:gd name="connsiteY2" fmla="*/ 721519 h 721519"/>
                  <a:gd name="connsiteX3" fmla="*/ 0 w 692943"/>
                  <a:gd name="connsiteY3" fmla="*/ 685800 h 721519"/>
                  <a:gd name="connsiteX4" fmla="*/ 128587 w 692943"/>
                  <a:gd name="connsiteY4" fmla="*/ 128588 h 721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943" h="721519">
                    <a:moveTo>
                      <a:pt x="128587" y="128588"/>
                    </a:moveTo>
                    <a:lnTo>
                      <a:pt x="692943" y="0"/>
                    </a:lnTo>
                    <a:lnTo>
                      <a:pt x="692943" y="721519"/>
                    </a:lnTo>
                    <a:lnTo>
                      <a:pt x="0" y="685800"/>
                    </a:lnTo>
                    <a:lnTo>
                      <a:pt x="128587" y="128588"/>
                    </a:lnTo>
                    <a:close/>
                  </a:path>
                </a:pathLst>
              </a:custGeom>
              <a:solidFill>
                <a:schemeClr val="tx2">
                  <a:lumMod val="75000"/>
                  <a:alpha val="46000"/>
                </a:schemeClr>
              </a:solidFill>
              <a:ln w="25400" cap="sq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1A399D2B-DA73-4343-A470-D8984EADD6D2}"/>
                </a:ext>
              </a:extLst>
            </p:cNvPr>
            <p:cNvSpPr/>
            <p:nvPr/>
          </p:nvSpPr>
          <p:spPr>
            <a:xfrm>
              <a:off x="6750096" y="2097094"/>
              <a:ext cx="112576" cy="12299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6D028C2E-F836-4F35-9245-ED205115A5B1}"/>
                </a:ext>
              </a:extLst>
            </p:cNvPr>
            <p:cNvSpPr/>
            <p:nvPr/>
          </p:nvSpPr>
          <p:spPr>
            <a:xfrm>
              <a:off x="7304596" y="1988758"/>
              <a:ext cx="112576" cy="12299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E20EEE73-432A-4698-A825-0AB05BA6AE43}"/>
                </a:ext>
              </a:extLst>
            </p:cNvPr>
            <p:cNvSpPr/>
            <p:nvPr/>
          </p:nvSpPr>
          <p:spPr>
            <a:xfrm>
              <a:off x="7315558" y="2710269"/>
              <a:ext cx="112576" cy="12299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73B0BD27-795C-4CBE-9B90-AB4EDA3A95E0}"/>
                </a:ext>
              </a:extLst>
            </p:cNvPr>
            <p:cNvSpPr/>
            <p:nvPr/>
          </p:nvSpPr>
          <p:spPr>
            <a:xfrm>
              <a:off x="6611442" y="2663404"/>
              <a:ext cx="112576" cy="12299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D53D48-B224-44D8-9DF1-73682A2F1E2B}"/>
              </a:ext>
            </a:extLst>
          </p:cNvPr>
          <p:cNvGrpSpPr/>
          <p:nvPr/>
        </p:nvGrpSpPr>
        <p:grpSpPr>
          <a:xfrm>
            <a:off x="1476165" y="982037"/>
            <a:ext cx="2999881" cy="845387"/>
            <a:chOff x="2470423" y="-151953"/>
            <a:chExt cx="2999881" cy="845387"/>
          </a:xfrm>
        </p:grpSpPr>
        <p:sp>
          <p:nvSpPr>
            <p:cNvPr id="11" name="Стрелка: пятиугольник 10">
              <a:extLst>
                <a:ext uri="{FF2B5EF4-FFF2-40B4-BE49-F238E27FC236}">
                  <a16:creationId xmlns:a16="http://schemas.microsoft.com/office/drawing/2014/main" id="{FFA6C393-DC42-4D80-9272-E8B87E813732}"/>
                </a:ext>
              </a:extLst>
            </p:cNvPr>
            <p:cNvSpPr/>
            <p:nvPr/>
          </p:nvSpPr>
          <p:spPr>
            <a:xfrm>
              <a:off x="2470423" y="-151953"/>
              <a:ext cx="2999881" cy="845387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7B4B074-0C79-4743-A2D1-5E63D132A5E2}"/>
                </a:ext>
              </a:extLst>
            </p:cNvPr>
            <p:cNvSpPr txBox="1"/>
            <p:nvPr/>
          </p:nvSpPr>
          <p:spPr>
            <a:xfrm>
              <a:off x="2498242" y="0"/>
              <a:ext cx="259664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/>
                  </a:solidFill>
                  <a:latin typeface="+mn-lt"/>
                </a:rPr>
                <a:t>ИЗУЧИТЬ СТРОЕНИЕ И ФУНКЦИИ НЕРВНОЙ СИСТЕМЫ, ПРИНЦИП НЕРВНОЙ РЕГУЛЯЦИИ</a:t>
              </a:r>
            </a:p>
          </p:txBody>
        </p:sp>
      </p:grpSp>
      <p:pic>
        <p:nvPicPr>
          <p:cNvPr id="83" name="Рисунок 82" descr="Флажок со сплошной заливкой">
            <a:extLst>
              <a:ext uri="{FF2B5EF4-FFF2-40B4-BE49-F238E27FC236}">
                <a16:creationId xmlns:a16="http://schemas.microsoft.com/office/drawing/2014/main" id="{71D72AB4-E344-4B58-B114-5FC8F8424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7300" y="1011146"/>
            <a:ext cx="893130" cy="81036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68EBD2D-B0DE-4080-AFD2-C00C781DF789}"/>
              </a:ext>
            </a:extLst>
          </p:cNvPr>
          <p:cNvPicPr/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/>
        </p:blipFill>
        <p:spPr bwMode="auto">
          <a:xfrm rot="1556343">
            <a:off x="288509" y="850335"/>
            <a:ext cx="1291342" cy="1155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933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B96B5A1-7349-4E5F-AB4C-146726B18B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001699"/>
              </p:ext>
            </p:extLst>
          </p:nvPr>
        </p:nvGraphicFramePr>
        <p:xfrm>
          <a:off x="681824" y="1277087"/>
          <a:ext cx="6691441" cy="338399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72304">
                  <a:extLst>
                    <a:ext uri="{9D8B030D-6E8A-4147-A177-3AD203B41FA5}">
                      <a16:colId xmlns:a16="http://schemas.microsoft.com/office/drawing/2014/main" val="430088377"/>
                    </a:ext>
                  </a:extLst>
                </a:gridCol>
                <a:gridCol w="3816626">
                  <a:extLst>
                    <a:ext uri="{9D8B030D-6E8A-4147-A177-3AD203B41FA5}">
                      <a16:colId xmlns:a16="http://schemas.microsoft.com/office/drawing/2014/main" val="73030725"/>
                    </a:ext>
                  </a:extLst>
                </a:gridCol>
                <a:gridCol w="978011">
                  <a:extLst>
                    <a:ext uri="{9D8B030D-6E8A-4147-A177-3AD203B41FA5}">
                      <a16:colId xmlns:a16="http://schemas.microsoft.com/office/drawing/2014/main" val="1410584410"/>
                    </a:ext>
                  </a:extLst>
                </a:gridCol>
                <a:gridCol w="1224500">
                  <a:extLst>
                    <a:ext uri="{9D8B030D-6E8A-4147-A177-3AD203B41FA5}">
                      <a16:colId xmlns:a16="http://schemas.microsoft.com/office/drawing/2014/main" val="2530209404"/>
                    </a:ext>
                  </a:extLst>
                </a:gridCol>
              </a:tblGrid>
              <a:tr h="370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Этап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Мои действия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Успешно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Доработать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6258128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Определить цель урока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4807360"/>
                  </a:ext>
                </a:extLst>
              </a:tr>
              <a:tr h="766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2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Вспомнить материал, необходимый для работы с новой информацией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0816833"/>
                  </a:ext>
                </a:extLst>
              </a:tr>
              <a:tr h="766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3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Обработать новую информацию, внести в карту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1429837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4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Применить новые знания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5985808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5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Определить пробелы, восполнить их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3556624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6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Подвести итог работы на уроке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837782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A3411B1-4E0B-4510-82CB-43EE7CC12537}"/>
              </a:ext>
            </a:extLst>
          </p:cNvPr>
          <p:cNvSpPr txBox="1"/>
          <p:nvPr/>
        </p:nvSpPr>
        <p:spPr>
          <a:xfrm>
            <a:off x="681824" y="376924"/>
            <a:ext cx="5307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/>
                </a:solidFill>
                <a:latin typeface="Candara" panose="020E0502030303020204" pitchFamily="34" charset="0"/>
              </a:rPr>
              <a:t>План урока</a:t>
            </a:r>
            <a:endParaRPr lang="ru-RU" sz="3600" dirty="0"/>
          </a:p>
        </p:txBody>
      </p:sp>
      <p:pic>
        <p:nvPicPr>
          <p:cNvPr id="8" name="Рисунок 7" descr="Флажок со сплошной заливкой">
            <a:extLst>
              <a:ext uri="{FF2B5EF4-FFF2-40B4-BE49-F238E27FC236}">
                <a16:creationId xmlns:a16="http://schemas.microsoft.com/office/drawing/2014/main" id="{DEBB9964-F5BB-411B-BAC9-6E69C27BF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0192" y="1559092"/>
            <a:ext cx="467855" cy="467855"/>
          </a:xfrm>
          <a:prstGeom prst="rect">
            <a:avLst/>
          </a:prstGeom>
        </p:spPr>
      </p:pic>
      <p:grpSp>
        <p:nvGrpSpPr>
          <p:cNvPr id="32" name="Google Shape;445;p40">
            <a:extLst>
              <a:ext uri="{FF2B5EF4-FFF2-40B4-BE49-F238E27FC236}">
                <a16:creationId xmlns:a16="http://schemas.microsoft.com/office/drawing/2014/main" id="{81C81754-CA1E-4329-8B19-76B10D74882D}"/>
              </a:ext>
            </a:extLst>
          </p:cNvPr>
          <p:cNvGrpSpPr/>
          <p:nvPr/>
        </p:nvGrpSpPr>
        <p:grpSpPr>
          <a:xfrm>
            <a:off x="168730" y="3897913"/>
            <a:ext cx="157819" cy="623751"/>
            <a:chOff x="196997" y="950961"/>
            <a:chExt cx="157819" cy="623751"/>
          </a:xfrm>
        </p:grpSpPr>
        <p:grpSp>
          <p:nvGrpSpPr>
            <p:cNvPr id="33" name="Google Shape;446;p40">
              <a:extLst>
                <a:ext uri="{FF2B5EF4-FFF2-40B4-BE49-F238E27FC236}">
                  <a16:creationId xmlns:a16="http://schemas.microsoft.com/office/drawing/2014/main" id="{DDD57344-D4FC-4009-A635-6AE3490395EB}"/>
                </a:ext>
              </a:extLst>
            </p:cNvPr>
            <p:cNvGrpSpPr/>
            <p:nvPr/>
          </p:nvGrpSpPr>
          <p:grpSpPr>
            <a:xfrm>
              <a:off x="196997" y="950961"/>
              <a:ext cx="157819" cy="157819"/>
              <a:chOff x="8348825" y="-2237925"/>
              <a:chExt cx="924000" cy="924000"/>
            </a:xfrm>
          </p:grpSpPr>
          <p:sp>
            <p:nvSpPr>
              <p:cNvPr id="40" name="Google Shape;447;p40">
                <a:extLst>
                  <a:ext uri="{FF2B5EF4-FFF2-40B4-BE49-F238E27FC236}">
                    <a16:creationId xmlns:a16="http://schemas.microsoft.com/office/drawing/2014/main" id="{3B5889F4-EFF5-44A7-B4D6-0FBA955485C3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48;p40">
                <a:extLst>
                  <a:ext uri="{FF2B5EF4-FFF2-40B4-BE49-F238E27FC236}">
                    <a16:creationId xmlns:a16="http://schemas.microsoft.com/office/drawing/2014/main" id="{F8D33CF6-EC09-4A49-A584-3B2ABEC3366F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449;p40">
              <a:extLst>
                <a:ext uri="{FF2B5EF4-FFF2-40B4-BE49-F238E27FC236}">
                  <a16:creationId xmlns:a16="http://schemas.microsoft.com/office/drawing/2014/main" id="{3DC3B390-5A8E-4064-B2EB-F9B0802C8F5C}"/>
                </a:ext>
              </a:extLst>
            </p:cNvPr>
            <p:cNvGrpSpPr/>
            <p:nvPr/>
          </p:nvGrpSpPr>
          <p:grpSpPr>
            <a:xfrm>
              <a:off x="196997" y="1183927"/>
              <a:ext cx="157819" cy="157819"/>
              <a:chOff x="8348825" y="-2237925"/>
              <a:chExt cx="924000" cy="924000"/>
            </a:xfrm>
          </p:grpSpPr>
          <p:sp>
            <p:nvSpPr>
              <p:cNvPr id="38" name="Google Shape;450;p40">
                <a:extLst>
                  <a:ext uri="{FF2B5EF4-FFF2-40B4-BE49-F238E27FC236}">
                    <a16:creationId xmlns:a16="http://schemas.microsoft.com/office/drawing/2014/main" id="{3ECC0ECE-831B-4743-B46A-9444744A14FB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51;p40">
                <a:extLst>
                  <a:ext uri="{FF2B5EF4-FFF2-40B4-BE49-F238E27FC236}">
                    <a16:creationId xmlns:a16="http://schemas.microsoft.com/office/drawing/2014/main" id="{02405BC3-AC5A-4FBA-BCA7-4B01A636A56F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452;p40">
              <a:extLst>
                <a:ext uri="{FF2B5EF4-FFF2-40B4-BE49-F238E27FC236}">
                  <a16:creationId xmlns:a16="http://schemas.microsoft.com/office/drawing/2014/main" id="{65C306E1-151D-40F9-B36C-3F6906E493DB}"/>
                </a:ext>
              </a:extLst>
            </p:cNvPr>
            <p:cNvGrpSpPr/>
            <p:nvPr/>
          </p:nvGrpSpPr>
          <p:grpSpPr>
            <a:xfrm>
              <a:off x="196997" y="1416893"/>
              <a:ext cx="157819" cy="157819"/>
              <a:chOff x="8348825" y="-2237925"/>
              <a:chExt cx="924000" cy="924000"/>
            </a:xfrm>
          </p:grpSpPr>
          <p:sp>
            <p:nvSpPr>
              <p:cNvPr id="36" name="Google Shape;453;p40">
                <a:extLst>
                  <a:ext uri="{FF2B5EF4-FFF2-40B4-BE49-F238E27FC236}">
                    <a16:creationId xmlns:a16="http://schemas.microsoft.com/office/drawing/2014/main" id="{26B6A36C-0FD0-40F4-9C08-5F003A01723D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54;p40">
                <a:extLst>
                  <a:ext uri="{FF2B5EF4-FFF2-40B4-BE49-F238E27FC236}">
                    <a16:creationId xmlns:a16="http://schemas.microsoft.com/office/drawing/2014/main" id="{E7EF2E07-F26E-4947-A8C0-9578A56C9D63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" name="Google Shape;445;p40">
            <a:extLst>
              <a:ext uri="{FF2B5EF4-FFF2-40B4-BE49-F238E27FC236}">
                <a16:creationId xmlns:a16="http://schemas.microsoft.com/office/drawing/2014/main" id="{7761DEFB-6B95-439A-804F-CE31770968D5}"/>
              </a:ext>
            </a:extLst>
          </p:cNvPr>
          <p:cNvGrpSpPr/>
          <p:nvPr/>
        </p:nvGrpSpPr>
        <p:grpSpPr>
          <a:xfrm rot="16200000">
            <a:off x="7580671" y="217785"/>
            <a:ext cx="157819" cy="623751"/>
            <a:chOff x="196997" y="950961"/>
            <a:chExt cx="157819" cy="623751"/>
          </a:xfrm>
        </p:grpSpPr>
        <p:grpSp>
          <p:nvGrpSpPr>
            <p:cNvPr id="43" name="Google Shape;446;p40">
              <a:extLst>
                <a:ext uri="{FF2B5EF4-FFF2-40B4-BE49-F238E27FC236}">
                  <a16:creationId xmlns:a16="http://schemas.microsoft.com/office/drawing/2014/main" id="{64C2679F-816D-49BB-A5F5-C25C9736C72E}"/>
                </a:ext>
              </a:extLst>
            </p:cNvPr>
            <p:cNvGrpSpPr/>
            <p:nvPr/>
          </p:nvGrpSpPr>
          <p:grpSpPr>
            <a:xfrm>
              <a:off x="196997" y="950961"/>
              <a:ext cx="157819" cy="157819"/>
              <a:chOff x="8348825" y="-2237925"/>
              <a:chExt cx="924000" cy="924000"/>
            </a:xfrm>
          </p:grpSpPr>
          <p:sp>
            <p:nvSpPr>
              <p:cNvPr id="50" name="Google Shape;447;p40">
                <a:extLst>
                  <a:ext uri="{FF2B5EF4-FFF2-40B4-BE49-F238E27FC236}">
                    <a16:creationId xmlns:a16="http://schemas.microsoft.com/office/drawing/2014/main" id="{E3B3F316-9E35-45F1-A274-1037BA3C1001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48;p40">
                <a:extLst>
                  <a:ext uri="{FF2B5EF4-FFF2-40B4-BE49-F238E27FC236}">
                    <a16:creationId xmlns:a16="http://schemas.microsoft.com/office/drawing/2014/main" id="{B8DF5760-C32C-494A-8142-FBA19986EF71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9;p40">
              <a:extLst>
                <a:ext uri="{FF2B5EF4-FFF2-40B4-BE49-F238E27FC236}">
                  <a16:creationId xmlns:a16="http://schemas.microsoft.com/office/drawing/2014/main" id="{3618D124-DCA2-43E4-88AC-4B7E19EEB6AD}"/>
                </a:ext>
              </a:extLst>
            </p:cNvPr>
            <p:cNvGrpSpPr/>
            <p:nvPr/>
          </p:nvGrpSpPr>
          <p:grpSpPr>
            <a:xfrm>
              <a:off x="196997" y="1183927"/>
              <a:ext cx="157819" cy="157819"/>
              <a:chOff x="8348825" y="-2237925"/>
              <a:chExt cx="924000" cy="924000"/>
            </a:xfrm>
          </p:grpSpPr>
          <p:sp>
            <p:nvSpPr>
              <p:cNvPr id="48" name="Google Shape;450;p40">
                <a:extLst>
                  <a:ext uri="{FF2B5EF4-FFF2-40B4-BE49-F238E27FC236}">
                    <a16:creationId xmlns:a16="http://schemas.microsoft.com/office/drawing/2014/main" id="{45596728-07EA-4C07-9DB4-7564B3C45011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51;p40">
                <a:extLst>
                  <a:ext uri="{FF2B5EF4-FFF2-40B4-BE49-F238E27FC236}">
                    <a16:creationId xmlns:a16="http://schemas.microsoft.com/office/drawing/2014/main" id="{28DE424F-FB63-4474-9792-27FFB2C2F20C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2;p40">
              <a:extLst>
                <a:ext uri="{FF2B5EF4-FFF2-40B4-BE49-F238E27FC236}">
                  <a16:creationId xmlns:a16="http://schemas.microsoft.com/office/drawing/2014/main" id="{693AC9E0-4882-43BC-8DDD-64986CAA779E}"/>
                </a:ext>
              </a:extLst>
            </p:cNvPr>
            <p:cNvGrpSpPr/>
            <p:nvPr/>
          </p:nvGrpSpPr>
          <p:grpSpPr>
            <a:xfrm>
              <a:off x="196997" y="1416893"/>
              <a:ext cx="157819" cy="157819"/>
              <a:chOff x="8348825" y="-2237925"/>
              <a:chExt cx="924000" cy="924000"/>
            </a:xfrm>
          </p:grpSpPr>
          <p:sp>
            <p:nvSpPr>
              <p:cNvPr id="46" name="Google Shape;453;p40">
                <a:extLst>
                  <a:ext uri="{FF2B5EF4-FFF2-40B4-BE49-F238E27FC236}">
                    <a16:creationId xmlns:a16="http://schemas.microsoft.com/office/drawing/2014/main" id="{BD6A5D3D-E879-4278-9E93-48F473DE2180}"/>
                  </a:ext>
                </a:extLst>
              </p:cNvPr>
              <p:cNvSpPr/>
              <p:nvPr/>
            </p:nvSpPr>
            <p:spPr>
              <a:xfrm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54;p40">
                <a:extLst>
                  <a:ext uri="{FF2B5EF4-FFF2-40B4-BE49-F238E27FC236}">
                    <a16:creationId xmlns:a16="http://schemas.microsoft.com/office/drawing/2014/main" id="{201A041C-AB7F-4A4F-97E2-51D41FF26857}"/>
                  </a:ext>
                </a:extLst>
              </p:cNvPr>
              <p:cNvSpPr/>
              <p:nvPr/>
            </p:nvSpPr>
            <p:spPr>
              <a:xfrm rot="5400000">
                <a:off x="8744075" y="-2237925"/>
                <a:ext cx="133500" cy="924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629B682-A697-4869-963C-39C9A06CB00B}"/>
              </a:ext>
            </a:extLst>
          </p:cNvPr>
          <p:cNvGrpSpPr/>
          <p:nvPr/>
        </p:nvGrpSpPr>
        <p:grpSpPr>
          <a:xfrm>
            <a:off x="6706724" y="-124961"/>
            <a:ext cx="2529465" cy="2550265"/>
            <a:chOff x="3907966" y="283959"/>
            <a:chExt cx="2529465" cy="2550265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AFD7DE7E-5625-4B3A-88D5-A4AF9706B6F7}"/>
                </a:ext>
              </a:extLst>
            </p:cNvPr>
            <p:cNvGrpSpPr/>
            <p:nvPr/>
          </p:nvGrpSpPr>
          <p:grpSpPr>
            <a:xfrm>
              <a:off x="3907966" y="283959"/>
              <a:ext cx="2529465" cy="2550265"/>
              <a:chOff x="1442150" y="-47697"/>
              <a:chExt cx="3659046" cy="3659046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23E981-A908-405E-B096-89A6427F4D3C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3" name="Рисунок 2" descr="Буфер обмена со сплошной заливкой">
                <a:extLst>
                  <a:ext uri="{FF2B5EF4-FFF2-40B4-BE49-F238E27FC236}">
                    <a16:creationId xmlns:a16="http://schemas.microsoft.com/office/drawing/2014/main" id="{4C41A994-1237-4160-ADA7-C16ABB4AA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42150" y="-47697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8306A3-43E0-421E-8811-86938543C2E5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699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46504D-622B-476B-A556-9610D204C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225" y="2169857"/>
            <a:ext cx="3467688" cy="2600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15D110-C05F-4E14-A363-1D2CA6C520AB}"/>
              </a:ext>
            </a:extLst>
          </p:cNvPr>
          <p:cNvSpPr txBox="1"/>
          <p:nvPr/>
        </p:nvSpPr>
        <p:spPr>
          <a:xfrm>
            <a:off x="2220348" y="915528"/>
            <a:ext cx="6161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tx2">
                    <a:lumMod val="50000"/>
                  </a:schemeClr>
                </a:solidFill>
                <a:latin typeface="Ink Free" panose="03080402000500000000" pitchFamily="66" charset="0"/>
              </a:rPr>
              <a:t>Спасибо за урок!</a:t>
            </a:r>
          </a:p>
        </p:txBody>
      </p:sp>
    </p:spTree>
    <p:extLst>
      <p:ext uri="{BB962C8B-B14F-4D97-AF65-F5344CB8AC3E}">
        <p14:creationId xmlns:p14="http://schemas.microsoft.com/office/powerpoint/2010/main" val="342651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394;p62">
            <a:extLst>
              <a:ext uri="{FF2B5EF4-FFF2-40B4-BE49-F238E27FC236}">
                <a16:creationId xmlns:a16="http://schemas.microsoft.com/office/drawing/2014/main" id="{58E58039-A1A7-468B-94FB-EFD40D8CC8E1}"/>
              </a:ext>
            </a:extLst>
          </p:cNvPr>
          <p:cNvGrpSpPr/>
          <p:nvPr/>
        </p:nvGrpSpPr>
        <p:grpSpPr>
          <a:xfrm>
            <a:off x="5398088" y="354208"/>
            <a:ext cx="2402142" cy="4435084"/>
            <a:chOff x="5186401" y="494525"/>
            <a:chExt cx="1834973" cy="3724678"/>
          </a:xfrm>
        </p:grpSpPr>
        <p:sp>
          <p:nvSpPr>
            <p:cNvPr id="19" name="Google Shape;1395;p62">
              <a:extLst>
                <a:ext uri="{FF2B5EF4-FFF2-40B4-BE49-F238E27FC236}">
                  <a16:creationId xmlns:a16="http://schemas.microsoft.com/office/drawing/2014/main" id="{76B94787-2846-4C39-B33C-36979D9ABB74}"/>
                </a:ext>
              </a:extLst>
            </p:cNvPr>
            <p:cNvSpPr/>
            <p:nvPr/>
          </p:nvSpPr>
          <p:spPr>
            <a:xfrm>
              <a:off x="5186401" y="494525"/>
              <a:ext cx="1834973" cy="3724678"/>
            </a:xfrm>
            <a:custGeom>
              <a:avLst/>
              <a:gdLst/>
              <a:ahLst/>
              <a:cxnLst/>
              <a:rect l="l" t="t" r="r" b="b"/>
              <a:pathLst>
                <a:path w="93205" h="189190" extrusionOk="0">
                  <a:moveTo>
                    <a:pt x="2870" y="0"/>
                  </a:moveTo>
                  <a:cubicBezTo>
                    <a:pt x="1280" y="0"/>
                    <a:pt x="0" y="1280"/>
                    <a:pt x="0" y="2914"/>
                  </a:cubicBezTo>
                  <a:lnTo>
                    <a:pt x="0" y="186320"/>
                  </a:lnTo>
                  <a:cubicBezTo>
                    <a:pt x="0" y="187909"/>
                    <a:pt x="1280" y="189190"/>
                    <a:pt x="2870" y="189190"/>
                  </a:cubicBezTo>
                  <a:lnTo>
                    <a:pt x="90334" y="189190"/>
                  </a:lnTo>
                  <a:cubicBezTo>
                    <a:pt x="91924" y="189190"/>
                    <a:pt x="93204" y="187909"/>
                    <a:pt x="93204" y="186320"/>
                  </a:cubicBezTo>
                  <a:lnTo>
                    <a:pt x="93204" y="2914"/>
                  </a:lnTo>
                  <a:cubicBezTo>
                    <a:pt x="93204" y="1280"/>
                    <a:pt x="91924" y="0"/>
                    <a:pt x="90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96;p62">
              <a:extLst>
                <a:ext uri="{FF2B5EF4-FFF2-40B4-BE49-F238E27FC236}">
                  <a16:creationId xmlns:a16="http://schemas.microsoft.com/office/drawing/2014/main" id="{80A9F583-0DB9-4FB2-B217-2327E4E02FD9}"/>
                </a:ext>
              </a:extLst>
            </p:cNvPr>
            <p:cNvSpPr/>
            <p:nvPr/>
          </p:nvSpPr>
          <p:spPr>
            <a:xfrm>
              <a:off x="5890455" y="3969678"/>
              <a:ext cx="458108" cy="154724"/>
            </a:xfrm>
            <a:custGeom>
              <a:avLst/>
              <a:gdLst/>
              <a:ahLst/>
              <a:cxnLst/>
              <a:rect l="l" t="t" r="r" b="b"/>
              <a:pathLst>
                <a:path w="23269" h="7859" extrusionOk="0">
                  <a:moveTo>
                    <a:pt x="796" y="0"/>
                  </a:moveTo>
                  <a:cubicBezTo>
                    <a:pt x="354" y="0"/>
                    <a:pt x="1" y="353"/>
                    <a:pt x="1" y="751"/>
                  </a:cubicBezTo>
                  <a:lnTo>
                    <a:pt x="1" y="7064"/>
                  </a:lnTo>
                  <a:cubicBezTo>
                    <a:pt x="1" y="7506"/>
                    <a:pt x="354" y="7859"/>
                    <a:pt x="796" y="7859"/>
                  </a:cubicBezTo>
                  <a:lnTo>
                    <a:pt x="22474" y="7859"/>
                  </a:lnTo>
                  <a:cubicBezTo>
                    <a:pt x="22916" y="7859"/>
                    <a:pt x="23269" y="7506"/>
                    <a:pt x="23269" y="7064"/>
                  </a:cubicBezTo>
                  <a:lnTo>
                    <a:pt x="23269" y="751"/>
                  </a:lnTo>
                  <a:cubicBezTo>
                    <a:pt x="23269" y="353"/>
                    <a:pt x="22916" y="0"/>
                    <a:pt x="22474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376DE3-F5CB-4F25-94D2-00A3E38976AE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29350" y="302150"/>
            <a:ext cx="2803464" cy="496826"/>
          </a:xfrm>
        </p:spPr>
        <p:txBody>
          <a:bodyPr/>
          <a:lstStyle/>
          <a:p>
            <a:r>
              <a:rPr lang="ru-RU" sz="3600" dirty="0"/>
              <a:t>Вспомним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144A0-CBF6-47B1-8317-7B4B28761BAD}"/>
              </a:ext>
            </a:extLst>
          </p:cNvPr>
          <p:cNvSpPr txBox="1"/>
          <p:nvPr/>
        </p:nvSpPr>
        <p:spPr>
          <a:xfrm>
            <a:off x="1343770" y="1089026"/>
            <a:ext cx="3140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Из каких клеток состоит нервная ткань?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0E1A9AC-1A6A-4D65-BCC3-9E9267A3E814}"/>
              </a:ext>
            </a:extLst>
          </p:cNvPr>
          <p:cNvSpPr/>
          <p:nvPr/>
        </p:nvSpPr>
        <p:spPr>
          <a:xfrm>
            <a:off x="5534108" y="500932"/>
            <a:ext cx="2154803" cy="3878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0EFA6E-078A-4287-8F6C-85E75619423B}"/>
              </a:ext>
            </a:extLst>
          </p:cNvPr>
          <p:cNvSpPr txBox="1"/>
          <p:nvPr/>
        </p:nvSpPr>
        <p:spPr>
          <a:xfrm>
            <a:off x="5680783" y="680589"/>
            <a:ext cx="1944518" cy="3036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Нефрон</a:t>
            </a:r>
          </a:p>
          <a:p>
            <a:pPr marL="342900" indent="-342900">
              <a:lnSpc>
                <a:spcPct val="25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Нейрон</a:t>
            </a:r>
          </a:p>
          <a:p>
            <a:pPr marL="342900" indent="-342900">
              <a:lnSpc>
                <a:spcPct val="25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Остеоцит</a:t>
            </a:r>
          </a:p>
          <a:p>
            <a:pPr marL="342900" indent="-342900">
              <a:lnSpc>
                <a:spcPct val="25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Миоцит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FD01E0-80F1-4FA4-B509-AAE260F42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135" y="2440112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6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376DE3-F5CB-4F25-94D2-00A3E38976AE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29350" y="302150"/>
            <a:ext cx="2803464" cy="496826"/>
          </a:xfrm>
        </p:spPr>
        <p:txBody>
          <a:bodyPr/>
          <a:lstStyle/>
          <a:p>
            <a:r>
              <a:rPr lang="ru-RU" sz="3600" dirty="0"/>
              <a:t>Вспомним </a:t>
            </a:r>
          </a:p>
        </p:txBody>
      </p:sp>
      <p:grpSp>
        <p:nvGrpSpPr>
          <p:cNvPr id="6" name="Google Shape;1394;p62">
            <a:extLst>
              <a:ext uri="{FF2B5EF4-FFF2-40B4-BE49-F238E27FC236}">
                <a16:creationId xmlns:a16="http://schemas.microsoft.com/office/drawing/2014/main" id="{9A85DCF9-2530-4B5C-81B2-7A933B6C5BEB}"/>
              </a:ext>
            </a:extLst>
          </p:cNvPr>
          <p:cNvGrpSpPr/>
          <p:nvPr/>
        </p:nvGrpSpPr>
        <p:grpSpPr>
          <a:xfrm>
            <a:off x="5398088" y="354208"/>
            <a:ext cx="2402142" cy="4435084"/>
            <a:chOff x="5186401" y="494525"/>
            <a:chExt cx="1834973" cy="3724678"/>
          </a:xfrm>
        </p:grpSpPr>
        <p:sp>
          <p:nvSpPr>
            <p:cNvPr id="7" name="Google Shape;1395;p62">
              <a:extLst>
                <a:ext uri="{FF2B5EF4-FFF2-40B4-BE49-F238E27FC236}">
                  <a16:creationId xmlns:a16="http://schemas.microsoft.com/office/drawing/2014/main" id="{117585AE-504E-4B1B-ADAF-ECFB87B5E6AA}"/>
                </a:ext>
              </a:extLst>
            </p:cNvPr>
            <p:cNvSpPr/>
            <p:nvPr/>
          </p:nvSpPr>
          <p:spPr>
            <a:xfrm>
              <a:off x="5186401" y="494525"/>
              <a:ext cx="1834973" cy="3724678"/>
            </a:xfrm>
            <a:custGeom>
              <a:avLst/>
              <a:gdLst/>
              <a:ahLst/>
              <a:cxnLst/>
              <a:rect l="l" t="t" r="r" b="b"/>
              <a:pathLst>
                <a:path w="93205" h="189190" extrusionOk="0">
                  <a:moveTo>
                    <a:pt x="2870" y="0"/>
                  </a:moveTo>
                  <a:cubicBezTo>
                    <a:pt x="1280" y="0"/>
                    <a:pt x="0" y="1280"/>
                    <a:pt x="0" y="2914"/>
                  </a:cubicBezTo>
                  <a:lnTo>
                    <a:pt x="0" y="186320"/>
                  </a:lnTo>
                  <a:cubicBezTo>
                    <a:pt x="0" y="187909"/>
                    <a:pt x="1280" y="189190"/>
                    <a:pt x="2870" y="189190"/>
                  </a:cubicBezTo>
                  <a:lnTo>
                    <a:pt x="90334" y="189190"/>
                  </a:lnTo>
                  <a:cubicBezTo>
                    <a:pt x="91924" y="189190"/>
                    <a:pt x="93204" y="187909"/>
                    <a:pt x="93204" y="186320"/>
                  </a:cubicBezTo>
                  <a:lnTo>
                    <a:pt x="93204" y="2914"/>
                  </a:lnTo>
                  <a:cubicBezTo>
                    <a:pt x="93204" y="1280"/>
                    <a:pt x="91924" y="0"/>
                    <a:pt x="90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96;p62">
              <a:extLst>
                <a:ext uri="{FF2B5EF4-FFF2-40B4-BE49-F238E27FC236}">
                  <a16:creationId xmlns:a16="http://schemas.microsoft.com/office/drawing/2014/main" id="{0684E56A-4984-49DF-AD8A-C38D6620435B}"/>
                </a:ext>
              </a:extLst>
            </p:cNvPr>
            <p:cNvSpPr/>
            <p:nvPr/>
          </p:nvSpPr>
          <p:spPr>
            <a:xfrm>
              <a:off x="5890455" y="3969678"/>
              <a:ext cx="458108" cy="154724"/>
            </a:xfrm>
            <a:custGeom>
              <a:avLst/>
              <a:gdLst/>
              <a:ahLst/>
              <a:cxnLst/>
              <a:rect l="l" t="t" r="r" b="b"/>
              <a:pathLst>
                <a:path w="23269" h="7859" extrusionOk="0">
                  <a:moveTo>
                    <a:pt x="796" y="0"/>
                  </a:moveTo>
                  <a:cubicBezTo>
                    <a:pt x="354" y="0"/>
                    <a:pt x="1" y="353"/>
                    <a:pt x="1" y="751"/>
                  </a:cubicBezTo>
                  <a:lnTo>
                    <a:pt x="1" y="7064"/>
                  </a:lnTo>
                  <a:cubicBezTo>
                    <a:pt x="1" y="7506"/>
                    <a:pt x="354" y="7859"/>
                    <a:pt x="796" y="7859"/>
                  </a:cubicBezTo>
                  <a:lnTo>
                    <a:pt x="22474" y="7859"/>
                  </a:lnTo>
                  <a:cubicBezTo>
                    <a:pt x="22916" y="7859"/>
                    <a:pt x="23269" y="7506"/>
                    <a:pt x="23269" y="7064"/>
                  </a:cubicBezTo>
                  <a:lnTo>
                    <a:pt x="23269" y="751"/>
                  </a:lnTo>
                  <a:cubicBezTo>
                    <a:pt x="23269" y="353"/>
                    <a:pt x="22916" y="0"/>
                    <a:pt x="22474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CE144A0-CBF6-47B1-8317-7B4B28761BAD}"/>
              </a:ext>
            </a:extLst>
          </p:cNvPr>
          <p:cNvSpPr txBox="1"/>
          <p:nvPr/>
        </p:nvSpPr>
        <p:spPr>
          <a:xfrm>
            <a:off x="1343770" y="1089026"/>
            <a:ext cx="3140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Из каких клеток состоит нервная ткань?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0E1A9AC-1A6A-4D65-BCC3-9E9267A3E814}"/>
              </a:ext>
            </a:extLst>
          </p:cNvPr>
          <p:cNvSpPr/>
          <p:nvPr/>
        </p:nvSpPr>
        <p:spPr>
          <a:xfrm>
            <a:off x="5534108" y="500932"/>
            <a:ext cx="2154803" cy="3878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0EFA6E-078A-4287-8F6C-85E75619423B}"/>
              </a:ext>
            </a:extLst>
          </p:cNvPr>
          <p:cNvSpPr txBox="1"/>
          <p:nvPr/>
        </p:nvSpPr>
        <p:spPr>
          <a:xfrm>
            <a:off x="5647350" y="1477528"/>
            <a:ext cx="1944518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Нейрон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8DA11-3408-4AF1-B36C-7A8F74128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135" y="2440112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8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376DE3-F5CB-4F25-94D2-00A3E38976AE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29350" y="302150"/>
            <a:ext cx="2803464" cy="496826"/>
          </a:xfrm>
        </p:spPr>
        <p:txBody>
          <a:bodyPr/>
          <a:lstStyle/>
          <a:p>
            <a:r>
              <a:rPr lang="ru-RU" sz="3600" dirty="0"/>
              <a:t>Вспомним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144A0-CBF6-47B1-8317-7B4B28761BAD}"/>
              </a:ext>
            </a:extLst>
          </p:cNvPr>
          <p:cNvSpPr txBox="1"/>
          <p:nvPr/>
        </p:nvSpPr>
        <p:spPr>
          <a:xfrm>
            <a:off x="1232451" y="1002090"/>
            <a:ext cx="3140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Какими свойствами обладает нервная ткань?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8A63A5-B71A-448F-84B5-0B7508E4D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87" y="2571750"/>
            <a:ext cx="2989691" cy="2291832"/>
          </a:xfrm>
          <a:prstGeom prst="rect">
            <a:avLst/>
          </a:prstGeom>
        </p:spPr>
      </p:pic>
      <p:grpSp>
        <p:nvGrpSpPr>
          <p:cNvPr id="17" name="Google Shape;1362;p61">
            <a:extLst>
              <a:ext uri="{FF2B5EF4-FFF2-40B4-BE49-F238E27FC236}">
                <a16:creationId xmlns:a16="http://schemas.microsoft.com/office/drawing/2014/main" id="{572CFBDF-0FB0-4AA8-82A8-4901306F21E2}"/>
              </a:ext>
            </a:extLst>
          </p:cNvPr>
          <p:cNvGrpSpPr/>
          <p:nvPr/>
        </p:nvGrpSpPr>
        <p:grpSpPr>
          <a:xfrm>
            <a:off x="5270970" y="365759"/>
            <a:ext cx="3543680" cy="4497823"/>
            <a:chOff x="1655550" y="790900"/>
            <a:chExt cx="2510262" cy="3417671"/>
          </a:xfrm>
        </p:grpSpPr>
        <p:sp>
          <p:nvSpPr>
            <p:cNvPr id="18" name="Google Shape;1363;p61">
              <a:extLst>
                <a:ext uri="{FF2B5EF4-FFF2-40B4-BE49-F238E27FC236}">
                  <a16:creationId xmlns:a16="http://schemas.microsoft.com/office/drawing/2014/main" id="{953D2618-DB06-4E71-ACDC-9A3E1FB71955}"/>
                </a:ext>
              </a:extLst>
            </p:cNvPr>
            <p:cNvSpPr/>
            <p:nvPr/>
          </p:nvSpPr>
          <p:spPr>
            <a:xfrm>
              <a:off x="1655550" y="790900"/>
              <a:ext cx="2510262" cy="3417671"/>
            </a:xfrm>
            <a:custGeom>
              <a:avLst/>
              <a:gdLst/>
              <a:ahLst/>
              <a:cxnLst/>
              <a:rect l="l" t="t" r="r" b="b"/>
              <a:pathLst>
                <a:path w="143096" h="190426" extrusionOk="0">
                  <a:moveTo>
                    <a:pt x="2914" y="0"/>
                  </a:moveTo>
                  <a:cubicBezTo>
                    <a:pt x="1280" y="0"/>
                    <a:pt x="0" y="1281"/>
                    <a:pt x="0" y="2914"/>
                  </a:cubicBezTo>
                  <a:lnTo>
                    <a:pt x="0" y="187512"/>
                  </a:lnTo>
                  <a:cubicBezTo>
                    <a:pt x="0" y="189101"/>
                    <a:pt x="1280" y="190426"/>
                    <a:pt x="2914" y="190426"/>
                  </a:cubicBezTo>
                  <a:lnTo>
                    <a:pt x="140182" y="190426"/>
                  </a:lnTo>
                  <a:cubicBezTo>
                    <a:pt x="141771" y="190426"/>
                    <a:pt x="143096" y="189101"/>
                    <a:pt x="143096" y="187512"/>
                  </a:cubicBezTo>
                  <a:lnTo>
                    <a:pt x="143096" y="2914"/>
                  </a:lnTo>
                  <a:cubicBezTo>
                    <a:pt x="143096" y="1281"/>
                    <a:pt x="141771" y="0"/>
                    <a:pt x="140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4;p61">
              <a:extLst>
                <a:ext uri="{FF2B5EF4-FFF2-40B4-BE49-F238E27FC236}">
                  <a16:creationId xmlns:a16="http://schemas.microsoft.com/office/drawing/2014/main" id="{E81FC8D8-0286-4587-BE3E-C33CDA67F058}"/>
                </a:ext>
              </a:extLst>
            </p:cNvPr>
            <p:cNvSpPr/>
            <p:nvPr/>
          </p:nvSpPr>
          <p:spPr>
            <a:xfrm>
              <a:off x="1735300" y="886765"/>
              <a:ext cx="2350730" cy="3115776"/>
            </a:xfrm>
            <a:custGeom>
              <a:avLst/>
              <a:gdLst/>
              <a:ahLst/>
              <a:cxnLst/>
              <a:rect l="l" t="t" r="r" b="b"/>
              <a:pathLst>
                <a:path w="134002" h="173605" extrusionOk="0">
                  <a:moveTo>
                    <a:pt x="1" y="1"/>
                  </a:moveTo>
                  <a:lnTo>
                    <a:pt x="1" y="53821"/>
                  </a:lnTo>
                  <a:lnTo>
                    <a:pt x="1" y="127599"/>
                  </a:lnTo>
                  <a:lnTo>
                    <a:pt x="1" y="173605"/>
                  </a:lnTo>
                  <a:lnTo>
                    <a:pt x="134001" y="173605"/>
                  </a:lnTo>
                  <a:lnTo>
                    <a:pt x="134001" y="34615"/>
                  </a:lnTo>
                  <a:lnTo>
                    <a:pt x="134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0E1A9AC-1A6A-4D65-BCC3-9E9267A3E814}"/>
              </a:ext>
            </a:extLst>
          </p:cNvPr>
          <p:cNvSpPr/>
          <p:nvPr/>
        </p:nvSpPr>
        <p:spPr>
          <a:xfrm>
            <a:off x="5383551" y="491922"/>
            <a:ext cx="3318472" cy="4226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Google Shape;1396;p62">
            <a:extLst>
              <a:ext uri="{FF2B5EF4-FFF2-40B4-BE49-F238E27FC236}">
                <a16:creationId xmlns:a16="http://schemas.microsoft.com/office/drawing/2014/main" id="{FFF6F798-B491-4AA2-A25D-177ABC8BD377}"/>
              </a:ext>
            </a:extLst>
          </p:cNvPr>
          <p:cNvSpPr/>
          <p:nvPr/>
        </p:nvSpPr>
        <p:spPr>
          <a:xfrm>
            <a:off x="6319757" y="4492175"/>
            <a:ext cx="599704" cy="184234"/>
          </a:xfrm>
          <a:custGeom>
            <a:avLst/>
            <a:gdLst/>
            <a:ahLst/>
            <a:cxnLst/>
            <a:rect l="l" t="t" r="r" b="b"/>
            <a:pathLst>
              <a:path w="23269" h="7859" extrusionOk="0">
                <a:moveTo>
                  <a:pt x="796" y="0"/>
                </a:moveTo>
                <a:cubicBezTo>
                  <a:pt x="354" y="0"/>
                  <a:pt x="1" y="353"/>
                  <a:pt x="1" y="751"/>
                </a:cubicBezTo>
                <a:lnTo>
                  <a:pt x="1" y="7064"/>
                </a:lnTo>
                <a:cubicBezTo>
                  <a:pt x="1" y="7506"/>
                  <a:pt x="354" y="7859"/>
                  <a:pt x="796" y="7859"/>
                </a:cubicBezTo>
                <a:lnTo>
                  <a:pt x="22474" y="7859"/>
                </a:lnTo>
                <a:cubicBezTo>
                  <a:pt x="22916" y="7859"/>
                  <a:pt x="23269" y="7506"/>
                  <a:pt x="23269" y="7064"/>
                </a:cubicBezTo>
                <a:lnTo>
                  <a:pt x="23269" y="751"/>
                </a:lnTo>
                <a:cubicBezTo>
                  <a:pt x="23269" y="353"/>
                  <a:pt x="22916" y="0"/>
                  <a:pt x="22474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754BF-6C55-453E-A35A-9FBB17104605}"/>
              </a:ext>
            </a:extLst>
          </p:cNvPr>
          <p:cNvSpPr txBox="1"/>
          <p:nvPr/>
        </p:nvSpPr>
        <p:spPr>
          <a:xfrm>
            <a:off x="5527185" y="664136"/>
            <a:ext cx="2527486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Сократимость</a:t>
            </a:r>
          </a:p>
          <a:p>
            <a:pPr marL="342900" indent="-342900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Возбудимость</a:t>
            </a:r>
          </a:p>
          <a:p>
            <a:pPr>
              <a:lnSpc>
                <a:spcPct val="150000"/>
              </a:lnSpc>
              <a:buClr>
                <a:schemeClr val="tx2">
                  <a:lumMod val="50000"/>
                </a:schemeClr>
              </a:buClr>
            </a:pPr>
            <a:endParaRPr lang="ru-RU" sz="5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Быстрая регенерация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Проводимость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Утомляемость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75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376DE3-F5CB-4F25-94D2-00A3E38976AE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29350" y="302150"/>
            <a:ext cx="2803464" cy="496826"/>
          </a:xfrm>
        </p:spPr>
        <p:txBody>
          <a:bodyPr/>
          <a:lstStyle/>
          <a:p>
            <a:r>
              <a:rPr lang="ru-RU" sz="3600" dirty="0"/>
              <a:t>Вспомним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144A0-CBF6-47B1-8317-7B4B28761BAD}"/>
              </a:ext>
            </a:extLst>
          </p:cNvPr>
          <p:cNvSpPr txBox="1"/>
          <p:nvPr/>
        </p:nvSpPr>
        <p:spPr>
          <a:xfrm>
            <a:off x="1232451" y="1002090"/>
            <a:ext cx="3140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Какими свойствами обладает нервная ткань?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8A63A5-B71A-448F-84B5-0B7508E4D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87" y="2571750"/>
            <a:ext cx="2989691" cy="2291832"/>
          </a:xfrm>
          <a:prstGeom prst="rect">
            <a:avLst/>
          </a:prstGeom>
        </p:spPr>
      </p:pic>
      <p:grpSp>
        <p:nvGrpSpPr>
          <p:cNvPr id="17" name="Google Shape;1362;p61">
            <a:extLst>
              <a:ext uri="{FF2B5EF4-FFF2-40B4-BE49-F238E27FC236}">
                <a16:creationId xmlns:a16="http://schemas.microsoft.com/office/drawing/2014/main" id="{572CFBDF-0FB0-4AA8-82A8-4901306F21E2}"/>
              </a:ext>
            </a:extLst>
          </p:cNvPr>
          <p:cNvGrpSpPr/>
          <p:nvPr/>
        </p:nvGrpSpPr>
        <p:grpSpPr>
          <a:xfrm>
            <a:off x="5270970" y="365759"/>
            <a:ext cx="3543680" cy="4497823"/>
            <a:chOff x="1655550" y="790900"/>
            <a:chExt cx="2510262" cy="3417671"/>
          </a:xfrm>
        </p:grpSpPr>
        <p:sp>
          <p:nvSpPr>
            <p:cNvPr id="18" name="Google Shape;1363;p61">
              <a:extLst>
                <a:ext uri="{FF2B5EF4-FFF2-40B4-BE49-F238E27FC236}">
                  <a16:creationId xmlns:a16="http://schemas.microsoft.com/office/drawing/2014/main" id="{953D2618-DB06-4E71-ACDC-9A3E1FB71955}"/>
                </a:ext>
              </a:extLst>
            </p:cNvPr>
            <p:cNvSpPr/>
            <p:nvPr/>
          </p:nvSpPr>
          <p:spPr>
            <a:xfrm>
              <a:off x="1655550" y="790900"/>
              <a:ext cx="2510262" cy="3417671"/>
            </a:xfrm>
            <a:custGeom>
              <a:avLst/>
              <a:gdLst/>
              <a:ahLst/>
              <a:cxnLst/>
              <a:rect l="l" t="t" r="r" b="b"/>
              <a:pathLst>
                <a:path w="143096" h="190426" extrusionOk="0">
                  <a:moveTo>
                    <a:pt x="2914" y="0"/>
                  </a:moveTo>
                  <a:cubicBezTo>
                    <a:pt x="1280" y="0"/>
                    <a:pt x="0" y="1281"/>
                    <a:pt x="0" y="2914"/>
                  </a:cubicBezTo>
                  <a:lnTo>
                    <a:pt x="0" y="187512"/>
                  </a:lnTo>
                  <a:cubicBezTo>
                    <a:pt x="0" y="189101"/>
                    <a:pt x="1280" y="190426"/>
                    <a:pt x="2914" y="190426"/>
                  </a:cubicBezTo>
                  <a:lnTo>
                    <a:pt x="140182" y="190426"/>
                  </a:lnTo>
                  <a:cubicBezTo>
                    <a:pt x="141771" y="190426"/>
                    <a:pt x="143096" y="189101"/>
                    <a:pt x="143096" y="187512"/>
                  </a:cubicBezTo>
                  <a:lnTo>
                    <a:pt x="143096" y="2914"/>
                  </a:lnTo>
                  <a:cubicBezTo>
                    <a:pt x="143096" y="1281"/>
                    <a:pt x="141771" y="0"/>
                    <a:pt x="140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4;p61">
              <a:extLst>
                <a:ext uri="{FF2B5EF4-FFF2-40B4-BE49-F238E27FC236}">
                  <a16:creationId xmlns:a16="http://schemas.microsoft.com/office/drawing/2014/main" id="{E81FC8D8-0286-4587-BE3E-C33CDA67F058}"/>
                </a:ext>
              </a:extLst>
            </p:cNvPr>
            <p:cNvSpPr/>
            <p:nvPr/>
          </p:nvSpPr>
          <p:spPr>
            <a:xfrm>
              <a:off x="1735300" y="886765"/>
              <a:ext cx="2350730" cy="3115776"/>
            </a:xfrm>
            <a:custGeom>
              <a:avLst/>
              <a:gdLst/>
              <a:ahLst/>
              <a:cxnLst/>
              <a:rect l="l" t="t" r="r" b="b"/>
              <a:pathLst>
                <a:path w="134002" h="173605" extrusionOk="0">
                  <a:moveTo>
                    <a:pt x="1" y="1"/>
                  </a:moveTo>
                  <a:lnTo>
                    <a:pt x="1" y="53821"/>
                  </a:lnTo>
                  <a:lnTo>
                    <a:pt x="1" y="127599"/>
                  </a:lnTo>
                  <a:lnTo>
                    <a:pt x="1" y="173605"/>
                  </a:lnTo>
                  <a:lnTo>
                    <a:pt x="134001" y="173605"/>
                  </a:lnTo>
                  <a:lnTo>
                    <a:pt x="134001" y="34615"/>
                  </a:lnTo>
                  <a:lnTo>
                    <a:pt x="134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0E1A9AC-1A6A-4D65-BCC3-9E9267A3E814}"/>
              </a:ext>
            </a:extLst>
          </p:cNvPr>
          <p:cNvSpPr/>
          <p:nvPr/>
        </p:nvSpPr>
        <p:spPr>
          <a:xfrm>
            <a:off x="5383551" y="491922"/>
            <a:ext cx="3318472" cy="4226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Google Shape;1396;p62">
            <a:extLst>
              <a:ext uri="{FF2B5EF4-FFF2-40B4-BE49-F238E27FC236}">
                <a16:creationId xmlns:a16="http://schemas.microsoft.com/office/drawing/2014/main" id="{FFF6F798-B491-4AA2-A25D-177ABC8BD377}"/>
              </a:ext>
            </a:extLst>
          </p:cNvPr>
          <p:cNvSpPr/>
          <p:nvPr/>
        </p:nvSpPr>
        <p:spPr>
          <a:xfrm>
            <a:off x="6319757" y="4492175"/>
            <a:ext cx="599704" cy="184234"/>
          </a:xfrm>
          <a:custGeom>
            <a:avLst/>
            <a:gdLst/>
            <a:ahLst/>
            <a:cxnLst/>
            <a:rect l="l" t="t" r="r" b="b"/>
            <a:pathLst>
              <a:path w="23269" h="7859" extrusionOk="0">
                <a:moveTo>
                  <a:pt x="796" y="0"/>
                </a:moveTo>
                <a:cubicBezTo>
                  <a:pt x="354" y="0"/>
                  <a:pt x="1" y="353"/>
                  <a:pt x="1" y="751"/>
                </a:cubicBezTo>
                <a:lnTo>
                  <a:pt x="1" y="7064"/>
                </a:lnTo>
                <a:cubicBezTo>
                  <a:pt x="1" y="7506"/>
                  <a:pt x="354" y="7859"/>
                  <a:pt x="796" y="7859"/>
                </a:cubicBezTo>
                <a:lnTo>
                  <a:pt x="22474" y="7859"/>
                </a:lnTo>
                <a:cubicBezTo>
                  <a:pt x="22916" y="7859"/>
                  <a:pt x="23269" y="7506"/>
                  <a:pt x="23269" y="7064"/>
                </a:cubicBezTo>
                <a:lnTo>
                  <a:pt x="23269" y="751"/>
                </a:lnTo>
                <a:cubicBezTo>
                  <a:pt x="23269" y="353"/>
                  <a:pt x="22916" y="0"/>
                  <a:pt x="22474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754BF-6C55-453E-A35A-9FBB17104605}"/>
              </a:ext>
            </a:extLst>
          </p:cNvPr>
          <p:cNvSpPr txBox="1"/>
          <p:nvPr/>
        </p:nvSpPr>
        <p:spPr>
          <a:xfrm>
            <a:off x="5636697" y="1578536"/>
            <a:ext cx="281217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Возбудимость</a:t>
            </a:r>
          </a:p>
          <a:p>
            <a:pPr>
              <a:lnSpc>
                <a:spcPct val="150000"/>
              </a:lnSpc>
              <a:buClr>
                <a:schemeClr val="tx2">
                  <a:lumMod val="50000"/>
                </a:schemeClr>
              </a:buClr>
            </a:pPr>
            <a:endParaRPr lang="ru-RU" sz="6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Проводимость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8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12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12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12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125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376DE3-F5CB-4F25-94D2-00A3E38976AE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29350" y="302150"/>
            <a:ext cx="2803464" cy="496826"/>
          </a:xfrm>
        </p:spPr>
        <p:txBody>
          <a:bodyPr/>
          <a:lstStyle/>
          <a:p>
            <a:r>
              <a:rPr lang="ru-RU" sz="3600" dirty="0"/>
              <a:t>Вспомним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144A0-CBF6-47B1-8317-7B4B28761BAD}"/>
              </a:ext>
            </a:extLst>
          </p:cNvPr>
          <p:cNvSpPr txBox="1"/>
          <p:nvPr/>
        </p:nvSpPr>
        <p:spPr>
          <a:xfrm>
            <a:off x="1232451" y="1002090"/>
            <a:ext cx="314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Строение нейрона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46E115-5F5F-44AE-9629-60E6428E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97" b="91892" l="2419" r="98135">
                        <a14:foregroundMark x1="7398" y1="19379" x2="8315" y2="26509"/>
                        <a14:foregroundMark x1="2419" y1="40799" x2="7556" y2="39160"/>
                        <a14:foregroundMark x1="98182" y1="34215" x2="98182" y2="34215"/>
                        <a14:foregroundMark x1="92001" y1="29816" x2="91385" y2="35854"/>
                        <a14:foregroundMark x1="28849" y1="8942" x2="28849" y2="8942"/>
                        <a14:foregroundMark x1="28707" y1="3997" x2="28707" y2="3997"/>
                        <a14:foregroundMark x1="28090" y1="91892" x2="28090" y2="9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81" y="2401903"/>
            <a:ext cx="4648166" cy="25556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CC7A8229-031C-4BC6-9796-400C383CB6FB}"/>
              </a:ext>
            </a:extLst>
          </p:cNvPr>
          <p:cNvCxnSpPr>
            <a:cxnSpLocks/>
          </p:cNvCxnSpPr>
          <p:nvPr/>
        </p:nvCxnSpPr>
        <p:spPr>
          <a:xfrm>
            <a:off x="870667" y="2043485"/>
            <a:ext cx="0" cy="101746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044CFD4-0A70-42B0-BD02-CEF04AF5141B}"/>
              </a:ext>
            </a:extLst>
          </p:cNvPr>
          <p:cNvCxnSpPr>
            <a:cxnSpLocks/>
          </p:cNvCxnSpPr>
          <p:nvPr/>
        </p:nvCxnSpPr>
        <p:spPr>
          <a:xfrm>
            <a:off x="1881809" y="2043485"/>
            <a:ext cx="0" cy="149454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7DDA2CE-84E8-493A-A305-1C6435991F90}"/>
              </a:ext>
            </a:extLst>
          </p:cNvPr>
          <p:cNvCxnSpPr>
            <a:cxnSpLocks/>
          </p:cNvCxnSpPr>
          <p:nvPr/>
        </p:nvCxnSpPr>
        <p:spPr>
          <a:xfrm>
            <a:off x="3417735" y="1987814"/>
            <a:ext cx="0" cy="145612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C67C2E23-6E36-4A6D-81BF-C2E0D4D4102E}"/>
              </a:ext>
            </a:extLst>
          </p:cNvPr>
          <p:cNvCxnSpPr>
            <a:cxnSpLocks/>
          </p:cNvCxnSpPr>
          <p:nvPr/>
        </p:nvCxnSpPr>
        <p:spPr>
          <a:xfrm>
            <a:off x="4943060" y="1987814"/>
            <a:ext cx="0" cy="107313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D16FF22-0D41-45D6-9257-93BF0E7E67D2}"/>
              </a:ext>
            </a:extLst>
          </p:cNvPr>
          <p:cNvSpPr txBox="1"/>
          <p:nvPr/>
        </p:nvSpPr>
        <p:spPr>
          <a:xfrm>
            <a:off x="329350" y="1710388"/>
            <a:ext cx="98596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дендрит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AE620F-5AA4-49B8-832B-41E26C29BDB3}"/>
              </a:ext>
            </a:extLst>
          </p:cNvPr>
          <p:cNvSpPr txBox="1"/>
          <p:nvPr/>
        </p:nvSpPr>
        <p:spPr>
          <a:xfrm>
            <a:off x="1399430" y="1709419"/>
            <a:ext cx="144120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тело нейрона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B7D281-BF56-47EC-8E74-46A566DEF49D}"/>
              </a:ext>
            </a:extLst>
          </p:cNvPr>
          <p:cNvSpPr txBox="1"/>
          <p:nvPr/>
        </p:nvSpPr>
        <p:spPr>
          <a:xfrm>
            <a:off x="3026167" y="1709419"/>
            <a:ext cx="98596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аксон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06C40E-3E15-47E5-BC2F-3761062EB687}"/>
              </a:ext>
            </a:extLst>
          </p:cNvPr>
          <p:cNvSpPr txBox="1"/>
          <p:nvPr/>
        </p:nvSpPr>
        <p:spPr>
          <a:xfrm>
            <a:off x="4301054" y="1709419"/>
            <a:ext cx="98596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синапс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221692-DF2B-408A-8DA1-EA3CEB14A14F}"/>
              </a:ext>
            </a:extLst>
          </p:cNvPr>
          <p:cNvSpPr txBox="1"/>
          <p:nvPr/>
        </p:nvSpPr>
        <p:spPr>
          <a:xfrm>
            <a:off x="7351677" y="650563"/>
            <a:ext cx="98596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дендрит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DD5DC9-D8BC-478D-9595-5DB014DB04AF}"/>
              </a:ext>
            </a:extLst>
          </p:cNvPr>
          <p:cNvSpPr txBox="1"/>
          <p:nvPr/>
        </p:nvSpPr>
        <p:spPr>
          <a:xfrm>
            <a:off x="7181353" y="1680037"/>
            <a:ext cx="144120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тело нейрона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70B99D-121D-4F23-9529-B390B817DEBF}"/>
              </a:ext>
            </a:extLst>
          </p:cNvPr>
          <p:cNvSpPr txBox="1"/>
          <p:nvPr/>
        </p:nvSpPr>
        <p:spPr>
          <a:xfrm>
            <a:off x="6211292" y="2636867"/>
            <a:ext cx="98596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аксон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EAC098-A2EA-4884-847B-56653666C206}"/>
              </a:ext>
            </a:extLst>
          </p:cNvPr>
          <p:cNvSpPr txBox="1"/>
          <p:nvPr/>
        </p:nvSpPr>
        <p:spPr>
          <a:xfrm>
            <a:off x="6997871" y="3155687"/>
            <a:ext cx="98596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синапс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3A356D9-9781-462D-A750-2F006CEE6279}"/>
              </a:ext>
            </a:extLst>
          </p:cNvPr>
          <p:cNvSpPr/>
          <p:nvPr/>
        </p:nvSpPr>
        <p:spPr>
          <a:xfrm>
            <a:off x="405516" y="1756980"/>
            <a:ext cx="870039" cy="2308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BAED5B3-E797-4576-8346-E7977395FD0C}"/>
              </a:ext>
            </a:extLst>
          </p:cNvPr>
          <p:cNvSpPr/>
          <p:nvPr/>
        </p:nvSpPr>
        <p:spPr>
          <a:xfrm>
            <a:off x="1482541" y="1756980"/>
            <a:ext cx="1254699" cy="2308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C20CA43-EA4B-44C2-A610-03D1A861ABFD}"/>
              </a:ext>
            </a:extLst>
          </p:cNvPr>
          <p:cNvSpPr/>
          <p:nvPr/>
        </p:nvSpPr>
        <p:spPr>
          <a:xfrm>
            <a:off x="3098768" y="1747890"/>
            <a:ext cx="870039" cy="2308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76AC2DD-59AF-4D1E-85D2-B21942B19665}"/>
              </a:ext>
            </a:extLst>
          </p:cNvPr>
          <p:cNvSpPr/>
          <p:nvPr/>
        </p:nvSpPr>
        <p:spPr>
          <a:xfrm>
            <a:off x="4374160" y="1756980"/>
            <a:ext cx="870039" cy="2308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F781302-DB7F-48A7-9F42-EED63E821982}"/>
              </a:ext>
            </a:extLst>
          </p:cNvPr>
          <p:cNvGrpSpPr/>
          <p:nvPr/>
        </p:nvGrpSpPr>
        <p:grpSpPr>
          <a:xfrm>
            <a:off x="6706724" y="-124961"/>
            <a:ext cx="2529465" cy="2550265"/>
            <a:chOff x="3907966" y="283959"/>
            <a:chExt cx="2529465" cy="2550265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01C76D45-48F3-430C-98CE-96D5AC06029C}"/>
                </a:ext>
              </a:extLst>
            </p:cNvPr>
            <p:cNvGrpSpPr/>
            <p:nvPr/>
          </p:nvGrpSpPr>
          <p:grpSpPr>
            <a:xfrm>
              <a:off x="3907966" y="283959"/>
              <a:ext cx="2529465" cy="2550265"/>
              <a:chOff x="1442150" y="-47697"/>
              <a:chExt cx="3659046" cy="365904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BF0DD9-80F2-4A54-B70D-01F00D2C051E}"/>
                  </a:ext>
                </a:extLst>
              </p:cNvPr>
              <p:cNvSpPr txBox="1"/>
              <p:nvPr/>
            </p:nvSpPr>
            <p:spPr>
              <a:xfrm>
                <a:off x="2184300" y="705816"/>
                <a:ext cx="2038716" cy="24098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35" name="Рисунок 34" descr="Буфер обмена со сплошной заливкой">
                <a:extLst>
                  <a:ext uri="{FF2B5EF4-FFF2-40B4-BE49-F238E27FC236}">
                    <a16:creationId xmlns:a16="http://schemas.microsoft.com/office/drawing/2014/main" id="{191C927A-C4B2-4171-BBC4-CAAEBAA9F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42150" y="-47697"/>
                <a:ext cx="3659046" cy="3659046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B4AFB6-0306-447E-869A-EB1D07DC5991}"/>
                </a:ext>
              </a:extLst>
            </p:cNvPr>
            <p:cNvSpPr txBox="1"/>
            <p:nvPr/>
          </p:nvSpPr>
          <p:spPr>
            <a:xfrm>
              <a:off x="4316216" y="1134506"/>
              <a:ext cx="1618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Отметьте</a:t>
              </a:r>
            </a:p>
            <a:p>
              <a:pPr algn="ctr"/>
              <a:r>
                <a:rPr lang="ru-RU" sz="1600" b="1" dirty="0">
                  <a:solidFill>
                    <a:srgbClr val="C00000"/>
                  </a:solidFill>
                </a:rPr>
                <a:t> это в карте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980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Multiple Sclerosis Awareness Month by Slidesgo">
  <a:themeElements>
    <a:clrScheme name="Simple Light">
      <a:dk1>
        <a:srgbClr val="000000"/>
      </a:dk1>
      <a:lt1>
        <a:srgbClr val="EEEEEE"/>
      </a:lt1>
      <a:dk2>
        <a:srgbClr val="FFFFFF"/>
      </a:dk2>
      <a:lt2>
        <a:srgbClr val="00A697"/>
      </a:lt2>
      <a:accent1>
        <a:srgbClr val="FF580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3828</TotalTime>
  <Words>1117</Words>
  <Application>Microsoft Office PowerPoint</Application>
  <PresentationFormat>Экран (16:9)</PresentationFormat>
  <Paragraphs>361</Paragraphs>
  <Slides>40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1" baseType="lpstr">
      <vt:lpstr>Poppins SemiBold</vt:lpstr>
      <vt:lpstr>Poppins</vt:lpstr>
      <vt:lpstr>Calibri</vt:lpstr>
      <vt:lpstr>Arial Unicode MS</vt:lpstr>
      <vt:lpstr>Arial</vt:lpstr>
      <vt:lpstr>PT Sans</vt:lpstr>
      <vt:lpstr>Wingdings</vt:lpstr>
      <vt:lpstr>Candara</vt:lpstr>
      <vt:lpstr>Times New Roman</vt:lpstr>
      <vt:lpstr>Ink Free</vt:lpstr>
      <vt:lpstr>Multiple Sclerosis Awareness Month by Slidesgo</vt:lpstr>
      <vt:lpstr>Из всех приключений, уготовленных нам жизнью, самое важное и интересное- путешествие внутрь самого себя</vt:lpstr>
      <vt:lpstr>Нервная система  строение и функции</vt:lpstr>
      <vt:lpstr>Презентация PowerPoint</vt:lpstr>
      <vt:lpstr>Презентация PowerPoint</vt:lpstr>
      <vt:lpstr>Вспомним </vt:lpstr>
      <vt:lpstr>Вспомним </vt:lpstr>
      <vt:lpstr>Вспомним </vt:lpstr>
      <vt:lpstr>Вспомним </vt:lpstr>
      <vt:lpstr>Вспомним </vt:lpstr>
      <vt:lpstr>Презентация PowerPoint</vt:lpstr>
      <vt:lpstr>Функции нервной системы</vt:lpstr>
      <vt:lpstr>Функции нервной системы</vt:lpstr>
      <vt:lpstr>Функции нервной системы</vt:lpstr>
      <vt:lpstr>Функции нервной системы</vt:lpstr>
      <vt:lpstr>Функции нервной системы</vt:lpstr>
      <vt:lpstr>Функции нервной системы</vt:lpstr>
      <vt:lpstr>Функции нервной системы</vt:lpstr>
      <vt:lpstr>Функции нервной системы</vt:lpstr>
      <vt:lpstr>Функции нервной системы</vt:lpstr>
      <vt:lpstr>Функции нервной системы</vt:lpstr>
      <vt:lpstr>Отделы нервной системы</vt:lpstr>
      <vt:lpstr>Отделы нервной системы</vt:lpstr>
      <vt:lpstr>Отделы нервной системы</vt:lpstr>
      <vt:lpstr>Рефлекс</vt:lpstr>
      <vt:lpstr>Рефлекторная дуга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 всех приключений, уготовленных нам жизнью, самое важное и интересное- путешествие внутрь самого себя</dc:title>
  <dc:creator>Татьяна</dc:creator>
  <cp:lastModifiedBy>Т C</cp:lastModifiedBy>
  <cp:revision>16</cp:revision>
  <dcterms:modified xsi:type="dcterms:W3CDTF">2023-07-17T10:39:06Z</dcterms:modified>
</cp:coreProperties>
</file>