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65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image3.slideserve.com/6476177/slide3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geografiya.net/datas/geografija/Istorija-vozniknovenija-kalendarja/0004-004-Prodolzhitelnost-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987/000266fe-336a57ea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4/017f9ee6621a381fedca256951aa2305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29731" cy="707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krovennik.com/150-img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0987/000266fe-336a57ea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a1f/00024086-01a04f6b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850/0009f35f-2aa0878e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6</cp:revision>
  <dcterms:created xsi:type="dcterms:W3CDTF">2019-12-21T11:22:41Z</dcterms:created>
  <dcterms:modified xsi:type="dcterms:W3CDTF">2019-12-22T04:06:17Z</dcterms:modified>
</cp:coreProperties>
</file>