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75" r:id="rId5"/>
    <p:sldId id="280" r:id="rId6"/>
    <p:sldId id="259" r:id="rId7"/>
    <p:sldId id="260" r:id="rId8"/>
    <p:sldId id="262" r:id="rId9"/>
    <p:sldId id="279" r:id="rId10"/>
    <p:sldId id="278" r:id="rId11"/>
    <p:sldId id="261" r:id="rId12"/>
    <p:sldId id="263" r:id="rId13"/>
    <p:sldId id="265" r:id="rId14"/>
    <p:sldId id="269" r:id="rId15"/>
    <p:sldId id="271" r:id="rId16"/>
    <p:sldId id="276" r:id="rId17"/>
    <p:sldId id="258" r:id="rId18"/>
    <p:sldId id="27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A4D58C-F7C5-4C00-A143-07675DDE7480}">
          <p14:sldIdLst>
            <p14:sldId id="256"/>
            <p14:sldId id="257"/>
            <p14:sldId id="277"/>
            <p14:sldId id="275"/>
            <p14:sldId id="280"/>
            <p14:sldId id="259"/>
            <p14:sldId id="260"/>
            <p14:sldId id="262"/>
            <p14:sldId id="279"/>
            <p14:sldId id="278"/>
            <p14:sldId id="261"/>
            <p14:sldId id="263"/>
            <p14:sldId id="265"/>
            <p14:sldId id="269"/>
            <p14:sldId id="271"/>
            <p14:sldId id="276"/>
            <p14:sldId id="258"/>
            <p14:sldId id="27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2"/>
    <a:srgbClr val="FF502D"/>
    <a:srgbClr val="FFC000"/>
    <a:srgbClr val="0099FF"/>
    <a:srgbClr val="183C5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7504" autoAdjust="0"/>
  </p:normalViewPr>
  <p:slideViewPr>
    <p:cSldViewPr snapToGrid="0">
      <p:cViewPr varScale="1">
        <p:scale>
          <a:sx n="86" d="100"/>
          <a:sy n="86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539F-60C6-4A40-A97B-2F8520A157FC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1337-7D52-4A5F-8FB7-47BBA5D87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7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37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It4youth.ru</a:t>
            </a:r>
          </a:p>
          <a:p>
            <a:r>
              <a:rPr lang="ru-RU" dirty="0" smtClean="0"/>
              <a:t>Спасибо за</a:t>
            </a:r>
            <a:r>
              <a:rPr lang="ru-RU" baseline="0" dirty="0" smtClean="0"/>
              <a:t> внимание!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9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Фронтальная работа.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записывает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флип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чарте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названия профессий, которые называют школьники.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следует обсуждение.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может прийти к обобщению – какие и почему профессии нравятся детям, особенно остановившись на причинах выбора: игрушки, сказки, профессия родителей, кинофильмы, компьютерные игры и т.д.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для обсуждения: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 вы мечтали стать в детстве?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в детстве выбирают для себя такие профессии?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кого сохранилось желание выбрать ту же профессию?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бобщени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какие и почему профессии нравятся детям, особенно остановившись на причинах выбора: игрушки, сказки, профессия родителей, кинофильмы, компьютерные игры и т.д.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9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2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4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5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Возможности </a:t>
            </a:r>
            <a:r>
              <a:rPr lang="en-US" dirty="0" smtClean="0"/>
              <a:t>Microsoft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4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Записать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флип-чарте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факторы, влияющие на выбор профессии выпускниками школы.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Предложить им ранжировать список и определить  3-5 чаще всего встречающихся фактора.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Прийти к выводу, что нельзя игнорировать, прежде всего, интересы, способности, перспективность профессии.  Предложить обсудить один из названных факторов – престижность.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Возможные ответы школьников: деньги, склонности, родители, престижность,  интересы, успехи в школе,  способности, связи, давление сверстников, СМИ, семейные традиции, перспективы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Обсуждение: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 вы ранжировали этот список?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для вас на первом месте? Почему?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 -  нельзя игнорировать, прежде всего, интересы, способности, перспективность профессии.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обсудим престижность профессий(переход к след блоку)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6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0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6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1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7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4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752E-E1DA-4FBC-94DB-3066C8AE96A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509-CDD0-4D5A-8FAA-72E9FE9A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9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%20&#1082;&#1086;&#1084;&#1087;&#1072;\&#1084;&#1072;&#1089;&#1090;&#1077;&#1088;-&#1082;&#1083;&#1072;&#1089;&#1089;\28.02%20&#1052;&#1040;&#1057;&#1058;&#1045;&#1056;-&#1050;&#1051;&#1040;&#1057;&#1057;\&#1055;&#1088;&#1086;&#1092;&#1077;&#1089;&#1089;&#1080;&#1080;%20&#1073;&#1091;&#1076;&#1091;&#1097;&#1077;&#1075;&#1086;\&#1055;&#1088;&#1086;&#1092;&#1077;&#1089;&#1089;&#1080;&#1080;%20&#1073;&#1091;&#1076;&#1091;&#1097;&#1077;&#1075;&#1086;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t4youth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ru.yandex.net/i?id=c0957a28046f05f5ff7632548e4e25a3&amp;n=21" TargetMode="External"/><Relationship Id="rId3" Type="http://schemas.openxmlformats.org/officeDocument/2006/relationships/hyperlink" Target="http://sablezubka.ru/d/1/1/254/15/m_4542.jpg" TargetMode="External"/><Relationship Id="rId7" Type="http://schemas.openxmlformats.org/officeDocument/2006/relationships/hyperlink" Target="http://4.bp.blogspot.com/-ni8UgCfIKAc/USNdBaBiY6I/AAAAAAAAHEk/-k7ZQEXmN-c/s1600/%D0%9C%D0%B0%D0%BB%D1%8C%D1%87%D0%B8%D0%BA.jpg" TargetMode="External"/><Relationship Id="rId2" Type="http://schemas.openxmlformats.org/officeDocument/2006/relationships/hyperlink" Target="https://im3-tub-ru.yandex.net/i?id=5be195056d6a2a7a10e47719b38c0be4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exio.net/images/slideshow/large/experts.png" TargetMode="External"/><Relationship Id="rId5" Type="http://schemas.openxmlformats.org/officeDocument/2006/relationships/hyperlink" Target="http://www.meerkatcommunications.ca/wp-content/uploads/2011/07/writing2.jpg" TargetMode="External"/><Relationship Id="rId4" Type="http://schemas.openxmlformats.org/officeDocument/2006/relationships/hyperlink" Target="http://festival.1september.ru/articles/630068/presentation/1/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%20&#1082;&#1086;&#1084;&#1087;&#1072;\&#1084;&#1072;&#1089;&#1090;&#1077;&#1088;-&#1082;&#1083;&#1072;&#1089;&#1089;\28.02%20&#1052;&#1040;&#1057;&#1058;&#1045;&#1056;-&#1050;&#1051;&#1040;&#1057;&#1057;\&#1055;&#1088;&#1086;&#1092;&#1077;&#1089;&#1089;&#1080;&#1080;%20&#1073;&#1091;&#1076;&#1091;&#1097;&#1077;&#1075;&#1086;\&#1084;&#1091;&#1083;&#1100;&#1090;%20&#1086;&#1073;&#1088;&#1077;&#1079;&#1082;&#1072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b="16200"/>
          <a:stretch/>
        </p:blipFill>
        <p:spPr>
          <a:xfrm>
            <a:off x="-133165" y="1186889"/>
            <a:ext cx="9144000" cy="55822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0" y="492371"/>
            <a:ext cx="6625883" cy="109727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38" y="520505"/>
            <a:ext cx="6457071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 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XXI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4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офессии будущег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7956" y="1703949"/>
            <a:ext cx="3590778" cy="3590778"/>
          </a:xfrm>
          <a:prstGeom prst="rect">
            <a:avLst/>
          </a:prstGeom>
        </p:spPr>
      </p:pic>
      <p:pic>
        <p:nvPicPr>
          <p:cNvPr id="21506" name="Picture 2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003" y="1470071"/>
            <a:ext cx="1941342" cy="1941343"/>
          </a:xfrm>
          <a:prstGeom prst="rect">
            <a:avLst/>
          </a:prstGeom>
          <a:noFill/>
        </p:spPr>
      </p:pic>
      <p:sp>
        <p:nvSpPr>
          <p:cNvPr id="2150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3785" y="449218"/>
            <a:ext cx="73929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 будущего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10" name="AutoShape 6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pu50.bakal1.ru/images/img00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5637"/>
            <a:ext cx="3258669" cy="2302363"/>
          </a:xfrm>
          <a:prstGeom prst="rect">
            <a:avLst/>
          </a:prstGeom>
          <a:noFill/>
        </p:spPr>
      </p:pic>
      <p:pic>
        <p:nvPicPr>
          <p:cNvPr id="10" name="Picture 10" descr="http://pu50.bakal1.ru/images/img00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19446" y="4555637"/>
            <a:ext cx="3258669" cy="230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36"/>
            <a:ext cx="914400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53115" y="4992542"/>
            <a:ext cx="664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5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07" y="5768912"/>
            <a:ext cx="8770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профессии, связанные с компьютерными технологиями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84" y="-99307"/>
            <a:ext cx="7852628" cy="52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8" r="58432"/>
          <a:stretch/>
        </p:blipFill>
        <p:spPr>
          <a:xfrm>
            <a:off x="-115409" y="-40296"/>
            <a:ext cx="3639074" cy="68845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83566" y="-40296"/>
            <a:ext cx="6460435" cy="68982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81781" y="0"/>
            <a:ext cx="534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513" y="715677"/>
            <a:ext cx="633448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архитектор;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информационным системам;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аналитик;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системному администрированию;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информационных технологий;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продажам решений и сложных технических систем;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информационным ресурсам;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PR;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маркетингу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Евангелисты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специалист, профессионально занимающийся пропагандой в сфере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 tooltip="Информационные технологии"/>
              </a:rPr>
              <a:t>информационных технологий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companion.ua/data/filestorage/news/2013/05/1313739127_240553083_1----IT-.jpg"/>
          <p:cNvPicPr>
            <a:picLocks noChangeAspect="1" noChangeArrowheads="1"/>
          </p:cNvPicPr>
          <p:nvPr/>
        </p:nvPicPr>
        <p:blipFill>
          <a:blip r:embed="rId2" cstate="print"/>
          <a:srcRect r="23434"/>
          <a:stretch>
            <a:fillRect/>
          </a:stretch>
        </p:blipFill>
        <p:spPr bwMode="auto">
          <a:xfrm>
            <a:off x="2996418" y="1012874"/>
            <a:ext cx="6147582" cy="5845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5233182" cy="6858000"/>
          </a:xfrm>
          <a:prstGeom prst="rect">
            <a:avLst/>
          </a:prstGeom>
          <a:solidFill>
            <a:srgbClr val="FF5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78639" y="172588"/>
            <a:ext cx="7610621" cy="111601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специальностей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79828" y="1626493"/>
            <a:ext cx="5064369" cy="52315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интересная, возможности для самореализации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много заработать;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Безработица не грозит;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работать практически в любой стране;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будете по настоящему нужным человеком.</a:t>
            </a:r>
          </a:p>
        </p:txBody>
      </p:sp>
      <p:sp>
        <p:nvSpPr>
          <p:cNvPr id="17412" name="AutoShape 4" descr="Картинки по запросу специалист I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727" r="11131" b="4906"/>
          <a:stretch/>
        </p:blipFill>
        <p:spPr>
          <a:xfrm>
            <a:off x="0" y="162961"/>
            <a:ext cx="9144000" cy="5966235"/>
          </a:xfrm>
        </p:spPr>
      </p:pic>
      <p:sp>
        <p:nvSpPr>
          <p:cNvPr id="5" name="Rectangle 4"/>
          <p:cNvSpPr/>
          <p:nvPr/>
        </p:nvSpPr>
        <p:spPr>
          <a:xfrm>
            <a:off x="745435" y="5450185"/>
            <a:ext cx="2996648" cy="457495"/>
          </a:xfrm>
          <a:prstGeom prst="rect">
            <a:avLst/>
          </a:prstGeom>
          <a:solidFill>
            <a:srgbClr val="00BCF2"/>
          </a:solidFill>
          <a:ln>
            <a:solidFill>
              <a:srgbClr val="00B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T для молодежи - Windows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9389" r="2012" b="-9389"/>
          <a:stretch/>
        </p:blipFill>
        <p:spPr>
          <a:xfrm>
            <a:off x="258418" y="294434"/>
            <a:ext cx="8885582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library.ucoz.ru/logo_tvoy_ku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5" y="365128"/>
            <a:ext cx="3014753" cy="16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t4youth.ru/img/logo_i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76" y="472228"/>
            <a:ext cx="4720975" cy="9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913" y="2372933"/>
            <a:ext cx="867330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17 000 школьников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160 студентов-партнеров </a:t>
            </a:r>
            <a:r>
              <a:rPr lang="en-US" sz="3600" dirty="0" smtClean="0"/>
              <a:t>Microsoft </a:t>
            </a:r>
            <a:r>
              <a:rPr lang="ru-RU" sz="3600" dirty="0" smtClean="0"/>
              <a:t>и студентов </a:t>
            </a:r>
            <a:r>
              <a:rPr lang="en-US" sz="3600" dirty="0" smtClean="0"/>
              <a:t>AIESEC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Реализуется </a:t>
            </a:r>
            <a:r>
              <a:rPr lang="en-US" sz="3600" dirty="0" smtClean="0"/>
              <a:t>PH International </a:t>
            </a:r>
            <a:r>
              <a:rPr lang="ru-RU" sz="3600" dirty="0" smtClean="0"/>
              <a:t>в сотрудничестве с </a:t>
            </a:r>
            <a:r>
              <a:rPr lang="en-US" sz="3600" dirty="0" smtClean="0"/>
              <a:t>Microsoft </a:t>
            </a:r>
            <a:r>
              <a:rPr lang="ru-RU" sz="3600" dirty="0" smtClean="0"/>
              <a:t>и </a:t>
            </a:r>
            <a:r>
              <a:rPr lang="en-US" sz="3600" dirty="0" smtClean="0"/>
              <a:t>AIESEC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В рамках глобальной инициативы </a:t>
            </a:r>
            <a:r>
              <a:rPr lang="en-US" sz="3600" dirty="0" err="1" smtClean="0"/>
              <a:t>YouthSpark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566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17157"/>
          <a:stretch/>
        </p:blipFill>
        <p:spPr>
          <a:xfrm flipH="1">
            <a:off x="3112654" y="0"/>
            <a:ext cx="6031345" cy="6858000"/>
          </a:xfrm>
        </p:spPr>
      </p:pic>
      <p:sp>
        <p:nvSpPr>
          <p:cNvPr id="7" name="Rectangle 6"/>
          <p:cNvSpPr/>
          <p:nvPr/>
        </p:nvSpPr>
        <p:spPr>
          <a:xfrm>
            <a:off x="1" y="0"/>
            <a:ext cx="471114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48243" y="2520021"/>
            <a:ext cx="500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сейчас?</a:t>
            </a:r>
            <a:endParaRPr lang="ru-RU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041400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0"/>
          <a:stretch/>
        </p:blipFill>
        <p:spPr>
          <a:xfrm>
            <a:off x="0" y="19597"/>
            <a:ext cx="9144000" cy="6799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5628" y="590843"/>
            <a:ext cx="5159327" cy="43203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920" y="4911150"/>
            <a:ext cx="781709" cy="102180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85337" y="4912042"/>
            <a:ext cx="580292" cy="744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463" y="2086506"/>
            <a:ext cx="5007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9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  <a:endParaRPr lang="ru-RU" sz="4400" dirty="0">
              <a:solidFill>
                <a:srgbClr val="0099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2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Источники изображений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Слайд 1. </a:t>
            </a:r>
            <a:r>
              <a:rPr lang="en-US" sz="1400" dirty="0" smtClean="0">
                <a:hlinkClick r:id="rId2"/>
              </a:rPr>
              <a:t>https://im3-tub-ru.yandex.net/i?id=5be195056d6a2a7a10e47719b38c0be4&amp;n=21</a:t>
            </a:r>
            <a:endParaRPr lang="ru-RU" sz="1400" dirty="0" smtClean="0"/>
          </a:p>
          <a:p>
            <a:r>
              <a:rPr lang="ru-RU" sz="1400" dirty="0" smtClean="0"/>
              <a:t>Слайд 2. </a:t>
            </a:r>
            <a:r>
              <a:rPr lang="en-US" sz="1400" dirty="0" smtClean="0">
                <a:hlinkClick r:id="rId3"/>
              </a:rPr>
              <a:t>http://sablezubka.ru/d/1/1/254/15/m_4542.jpg</a:t>
            </a:r>
            <a:endParaRPr lang="ru-RU" sz="1400" dirty="0" smtClean="0"/>
          </a:p>
          <a:p>
            <a:r>
              <a:rPr lang="ru-RU" sz="1400" dirty="0" smtClean="0"/>
              <a:t>Слайд 3 </a:t>
            </a:r>
            <a:r>
              <a:rPr lang="en-US" sz="1400" dirty="0" smtClean="0">
                <a:hlinkClick r:id="rId4"/>
              </a:rPr>
              <a:t>http://festival.1september.ru/articles/630068/presentation/1/4.JPG</a:t>
            </a:r>
            <a:endParaRPr lang="ru-RU" sz="1400" dirty="0" smtClean="0"/>
          </a:p>
          <a:p>
            <a:r>
              <a:rPr lang="ru-RU" sz="1400" dirty="0" smtClean="0"/>
              <a:t>Слайд 6 </a:t>
            </a:r>
            <a:r>
              <a:rPr lang="en-US" sz="1400" dirty="0" smtClean="0">
                <a:hlinkClick r:id="rId5"/>
              </a:rPr>
              <a:t>http://www.meerkatcommunications.ca/wp-content/uploads/2011/07/writing2.jpg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 smtClean="0"/>
              <a:t>11, 12   </a:t>
            </a:r>
            <a:r>
              <a:rPr lang="en-US" sz="1400" dirty="0"/>
              <a:t>https://</a:t>
            </a:r>
            <a:r>
              <a:rPr lang="en-US" sz="1400" dirty="0" smtClean="0"/>
              <a:t>img.freepik.com/free-photo/young-emotional-business-people-joyfully-working-on-laptop-together-group-of-laughing-men-and-women-spending-time-at-work-in-modern-cozy-office_574295-5906.jpg?w=900&amp;t=st=1688620386~exp=1688620986~hmac=4ab344b960036e83dfe1baed9c3524cf1fe077bb9f844db435ecbe66b93f9f9d</a:t>
            </a:r>
            <a:endParaRPr lang="ru-RU" sz="1400" dirty="0" smtClean="0"/>
          </a:p>
          <a:p>
            <a:r>
              <a:rPr lang="ru-RU" sz="1400" dirty="0" smtClean="0"/>
              <a:t>Слайд </a:t>
            </a:r>
            <a:r>
              <a:rPr lang="ru-RU" sz="1400" dirty="0" smtClean="0"/>
              <a:t>13  </a:t>
            </a:r>
            <a:r>
              <a:rPr lang="en-US" sz="1400" dirty="0" smtClean="0">
                <a:hlinkClick r:id="rId6"/>
              </a:rPr>
              <a:t>http://www.plexio.net/images/slideshow/large/experts.png</a:t>
            </a:r>
            <a:endParaRPr lang="ru-RU" sz="1400" dirty="0" smtClean="0"/>
          </a:p>
          <a:p>
            <a:r>
              <a:rPr lang="ru-RU" sz="1400" dirty="0" smtClean="0"/>
              <a:t>Слайд 14 </a:t>
            </a:r>
            <a:r>
              <a:rPr lang="en-US" sz="1400" dirty="0" smtClean="0">
                <a:hlinkClick r:id="rId7"/>
              </a:rPr>
              <a:t>http://4.bp.blogspot.com/-ni8UgCfIKAc/USNdBaBiY6I/AAAAAAAAHEk/-k7ZQEXmN-c/s1600/%D0%9C%D0%B0%D0%BB%D1%8C%D1%87%D0%B8%D0%BA.jpg</a:t>
            </a:r>
            <a:endParaRPr lang="ru-RU" sz="1400" dirty="0" smtClean="0"/>
          </a:p>
          <a:p>
            <a:r>
              <a:rPr lang="ru-RU" sz="1400" dirty="0" smtClean="0"/>
              <a:t>Слайд 17 </a:t>
            </a:r>
            <a:r>
              <a:rPr lang="en-US" sz="1400" dirty="0" smtClean="0">
                <a:hlinkClick r:id="rId8"/>
              </a:rPr>
              <a:t>https://im0-tub-ru.yandex.net/i?id=c0957a28046f05f5ff7632548e4e25a3&amp;n=21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500394" y="0"/>
            <a:ext cx="364360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97943" y="2027364"/>
            <a:ext cx="3646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Кем вы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мечтали стать в детстве?</a:t>
            </a:r>
            <a:endParaRPr lang="ru-RU" sz="4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r="37598"/>
          <a:stretch/>
        </p:blipFill>
        <p:spPr>
          <a:xfrm>
            <a:off x="-14908" y="0"/>
            <a:ext cx="5571646" cy="68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 обрез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0"/>
            <a:ext cx="6819314" cy="681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2" y="1097280"/>
            <a:ext cx="4642338" cy="54723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Деньги,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Склонности,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Родители,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Престижность профессии,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Интересы,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Успехи в школе,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Способности,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Связи,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Давление сверстников,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СМИ,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Семейные традиции,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Перспективы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627" y="374524"/>
            <a:ext cx="7934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влияет на выбор профессии?</a:t>
            </a:r>
            <a:endParaRPr lang="ru-RU" sz="4000" dirty="0"/>
          </a:p>
        </p:txBody>
      </p:sp>
      <p:sp>
        <p:nvSpPr>
          <p:cNvPr id="26626" name="AutoShape 2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19" y="1575582"/>
            <a:ext cx="3842121" cy="41460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63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festival.1september.ru/articles/538157/01.jpg"/>
          <p:cNvPicPr>
            <a:picLocks noChangeAspect="1" noChangeArrowheads="1"/>
          </p:cNvPicPr>
          <p:nvPr/>
        </p:nvPicPr>
        <p:blipFill>
          <a:blip r:embed="rId2" cstate="print"/>
          <a:srcRect l="18693" r="17307"/>
          <a:stretch>
            <a:fillRect/>
          </a:stretch>
        </p:blipFill>
        <p:spPr bwMode="auto">
          <a:xfrm>
            <a:off x="3361103" y="604912"/>
            <a:ext cx="5782897" cy="5077606"/>
          </a:xfrm>
          <a:prstGeom prst="rect">
            <a:avLst/>
          </a:prstGeom>
          <a:noFill/>
        </p:spPr>
      </p:pic>
      <p:pic>
        <p:nvPicPr>
          <p:cNvPr id="50178" name="Picture 2" descr="http://inetrab.ru/wp-content/uploads/2014/07/bDjTLBOKQG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641" y="2891737"/>
            <a:ext cx="3459825" cy="3459826"/>
          </a:xfrm>
          <a:prstGeom prst="rect">
            <a:avLst/>
          </a:prstGeom>
          <a:noFill/>
        </p:spPr>
      </p:pic>
      <p:pic>
        <p:nvPicPr>
          <p:cNvPr id="50184" name="Picture 8" descr="Картинки по запросу выбор профессии хочу могу над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90714"/>
            <a:ext cx="3544228" cy="291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" y="0"/>
            <a:ext cx="8641082" cy="6492872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36675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0093" y="2551837"/>
            <a:ext cx="5007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Престижные </a:t>
            </a:r>
          </a:p>
          <a:p>
            <a:pPr algn="just"/>
            <a:r>
              <a:rPr lang="ru-RU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профессии</a:t>
            </a:r>
            <a:endParaRPr lang="ru-RU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5797" r="11870" b="8985"/>
          <a:stretch/>
        </p:blipFill>
        <p:spPr>
          <a:xfrm>
            <a:off x="5331131" y="295422"/>
            <a:ext cx="3587786" cy="5734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083" y="290118"/>
            <a:ext cx="5485875" cy="581526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468" y="6119952"/>
            <a:ext cx="321121" cy="411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99" y="385562"/>
            <a:ext cx="5143501" cy="9468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Престижные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доходные профессии сегодня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9" y="1756054"/>
            <a:ext cx="5392086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Юрист, нотариус, прокурор, судья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фармацевт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Банкир, служащий банка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Экономист, финансист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Бизнесмен, предприниматель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Министр, депутат, государственный служащий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фирмы. Программист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Бухгалтер, аудитор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шоу-бизнеса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5797" r="11870" b="8985"/>
          <a:stretch/>
        </p:blipFill>
        <p:spPr>
          <a:xfrm>
            <a:off x="5233182" y="298177"/>
            <a:ext cx="3643532" cy="5976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36" y="290119"/>
            <a:ext cx="5510494" cy="597000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468" y="6119952"/>
            <a:ext cx="321121" cy="411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920" y="245858"/>
            <a:ext cx="5549705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Профессии, востребованные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7628" y="1713085"/>
            <a:ext cx="5295340" cy="458924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Инженеры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Менеджеры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Переводчики и лингвисты</a:t>
            </a:r>
          </a:p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 в области биотехнологий и биоинженерии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Сервис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5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53354" y="309489"/>
            <a:ext cx="4290646" cy="62319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225084" y="290117"/>
            <a:ext cx="4628270" cy="626542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33" y="216751"/>
            <a:ext cx="4672621" cy="94684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Престижные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доходные профессии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434905"/>
            <a:ext cx="4543863" cy="513470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Юрист, нотариус,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судья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Врач, фармацевт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Банкир, служащий банка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Экономист, финансист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Бизнесмен, предприниматель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Министр, депутат, государственный служащий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специалисты.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Бухгалтер, аудитор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 шоу-бизнеса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97087" y="2082018"/>
            <a:ext cx="4346913" cy="4698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Строители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Инженеры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специалисты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Менеджеры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Переводчики и лингвисты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Нанотехнологи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Специалисты в области биотехнологий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биоинженерии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Маркетинг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Сервис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Логистика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3692" y="295422"/>
            <a:ext cx="422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Профессии, востребованные в перспективе</a:t>
            </a:r>
          </a:p>
        </p:txBody>
      </p:sp>
    </p:spTree>
    <p:extLst>
      <p:ext uri="{BB962C8B-B14F-4D97-AF65-F5344CB8AC3E}">
        <p14:creationId xmlns:p14="http://schemas.microsoft.com/office/powerpoint/2010/main" val="38784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533</Words>
  <Application>Microsoft Office PowerPoint</Application>
  <PresentationFormat>Экран (4:3)</PresentationFormat>
  <Paragraphs>132</Paragraphs>
  <Slides>19</Slides>
  <Notes>10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Times New Roman</vt:lpstr>
      <vt:lpstr>Office Theme</vt:lpstr>
      <vt:lpstr> </vt:lpstr>
      <vt:lpstr>Презентация PowerPoint</vt:lpstr>
      <vt:lpstr>Презентация PowerPoint</vt:lpstr>
      <vt:lpstr> 1. Деньги,  2. Склонности,  3. Родители,  4. Престижность профессии,   5. Интересы,  6. Успехи в школе,   7. Способности,  8. Связи,  9. Давление сверстников,  10. СМИ,  11. Семейные традиции,  12. Перспективы  </vt:lpstr>
      <vt:lpstr>Презентация PowerPoint</vt:lpstr>
      <vt:lpstr>Презентация PowerPoint</vt:lpstr>
      <vt:lpstr>Престижные и доходные профессии сегодня</vt:lpstr>
      <vt:lpstr>Профессии, востребованные в перспективе</vt:lpstr>
      <vt:lpstr>Престижные и доходные профессии сегодня</vt:lpstr>
      <vt:lpstr>Презентация PowerPoint</vt:lpstr>
      <vt:lpstr>Презентация PowerPoint</vt:lpstr>
      <vt:lpstr>Презентация PowerPoint</vt:lpstr>
      <vt:lpstr>Преимущества IT специальностей</vt:lpstr>
      <vt:lpstr>Презентация PowerPoint</vt:lpstr>
      <vt:lpstr>Презентация PowerPoint</vt:lpstr>
      <vt:lpstr>Презентация PowerPoint</vt:lpstr>
      <vt:lpstr>-</vt:lpstr>
      <vt:lpstr>Презентация PowerPoint</vt:lpstr>
      <vt:lpstr>Источники изображений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Lukin</dc:creator>
  <cp:lastModifiedBy>user</cp:lastModifiedBy>
  <cp:revision>73</cp:revision>
  <dcterms:created xsi:type="dcterms:W3CDTF">2012-12-03T19:46:22Z</dcterms:created>
  <dcterms:modified xsi:type="dcterms:W3CDTF">2023-07-06T05:26:22Z</dcterms:modified>
</cp:coreProperties>
</file>