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sldIdLst>
    <p:sldId id="256" r:id="rId2"/>
    <p:sldId id="261" r:id="rId3"/>
    <p:sldId id="267" r:id="rId4"/>
    <p:sldId id="259" r:id="rId5"/>
    <p:sldId id="271" r:id="rId6"/>
    <p:sldId id="276" r:id="rId7"/>
    <p:sldId id="260" r:id="rId8"/>
    <p:sldId id="258" r:id="rId9"/>
    <p:sldId id="264" r:id="rId10"/>
    <p:sldId id="265" r:id="rId11"/>
    <p:sldId id="273" r:id="rId12"/>
    <p:sldId id="262" r:id="rId13"/>
    <p:sldId id="263" r:id="rId14"/>
    <p:sldId id="269" r:id="rId15"/>
    <p:sldId id="266" r:id="rId16"/>
    <p:sldId id="278" r:id="rId17"/>
    <p:sldId id="272" r:id="rId18"/>
    <p:sldId id="277" r:id="rId19"/>
    <p:sldId id="270" r:id="rId20"/>
    <p:sldId id="268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432CB8-C747-4EC9-88BD-6B2F8C240B57}">
          <p14:sldIdLst>
            <p14:sldId id="256"/>
            <p14:sldId id="261"/>
            <p14:sldId id="267"/>
            <p14:sldId id="259"/>
            <p14:sldId id="271"/>
            <p14:sldId id="276"/>
            <p14:sldId id="260"/>
            <p14:sldId id="258"/>
            <p14:sldId id="264"/>
            <p14:sldId id="265"/>
            <p14:sldId id="273"/>
            <p14:sldId id="262"/>
            <p14:sldId id="263"/>
            <p14:sldId id="269"/>
            <p14:sldId id="266"/>
            <p14:sldId id="278"/>
            <p14:sldId id="272"/>
            <p14:sldId id="277"/>
            <p14:sldId id="270"/>
            <p14:sldId id="268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4" autoAdjust="0"/>
    <p:restoredTop sz="94660" autoAdjust="0"/>
  </p:normalViewPr>
  <p:slideViewPr>
    <p:cSldViewPr>
      <p:cViewPr>
        <p:scale>
          <a:sx n="90" d="100"/>
          <a:sy n="90" d="100"/>
        </p:scale>
        <p:origin x="-58" y="50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B4A07-D7D8-4136-83EA-161A486087A3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DEDC9-19DB-4399-8225-E94851D70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8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EDC9-19DB-4399-8225-E94851D70A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2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/>
              <a:t>Пленэрная практика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600" dirty="0"/>
              <a:t>н</a:t>
            </a:r>
            <a:r>
              <a:rPr lang="ru-RU" sz="3600" dirty="0" smtClean="0"/>
              <a:t>а </a:t>
            </a:r>
            <a:r>
              <a:rPr lang="ru-RU" sz="3600" dirty="0" err="1" smtClean="0"/>
              <a:t>о.Кижи</a:t>
            </a:r>
            <a:endParaRPr lang="ru-RU" sz="3600" dirty="0" smtClean="0"/>
          </a:p>
          <a:p>
            <a:r>
              <a:rPr lang="ru-RU" sz="3600" dirty="0" smtClean="0"/>
              <a:t> </a:t>
            </a:r>
          </a:p>
          <a:p>
            <a:r>
              <a:rPr lang="ru-RU" sz="3600" dirty="0" smtClean="0"/>
              <a:t>Выполнила преподаватель   МБУ ОО ДО «ДШИ № 10» г</a:t>
            </a:r>
            <a:r>
              <a:rPr lang="en-US" sz="3600" dirty="0" smtClean="0"/>
              <a:t>.</a:t>
            </a:r>
            <a:r>
              <a:rPr lang="ru-RU" sz="3600" dirty="0" smtClean="0"/>
              <a:t>Ижевска: </a:t>
            </a:r>
            <a:r>
              <a:rPr lang="ru-RU" sz="3600" dirty="0" smtClean="0"/>
              <a:t>  </a:t>
            </a:r>
            <a:r>
              <a:rPr lang="ru-RU" sz="3600" dirty="0" err="1" smtClean="0"/>
              <a:t>Головизнина</a:t>
            </a:r>
            <a:r>
              <a:rPr lang="ru-RU" sz="3600" dirty="0" smtClean="0"/>
              <a:t> И.Ю.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878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Зарисовки архит. фрагментов (лемех)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30997"/>
            <a:ext cx="5184576" cy="384407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82870"/>
            <a:ext cx="4032448" cy="2960623"/>
          </a:xfrm>
        </p:spPr>
      </p:pic>
    </p:spTree>
    <p:extLst>
      <p:ext uri="{BB962C8B-B14F-4D97-AF65-F5344CB8AC3E}">
        <p14:creationId xmlns:p14="http://schemas.microsoft.com/office/powerpoint/2010/main" val="39352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Красота деревянного зодчества!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528392" cy="49685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8253"/>
            <a:ext cx="4320480" cy="4891067"/>
          </a:xfrm>
        </p:spPr>
      </p:pic>
    </p:spTree>
    <p:extLst>
      <p:ext uri="{BB962C8B-B14F-4D97-AF65-F5344CB8AC3E}">
        <p14:creationId xmlns:p14="http://schemas.microsoft.com/office/powerpoint/2010/main" val="37394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Э</a:t>
            </a:r>
            <a:r>
              <a:rPr lang="ru-RU" dirty="0" smtClean="0"/>
              <a:t>тюды  с  постройкой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17983"/>
            <a:ext cx="4038600" cy="289039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4392488" cy="3024336"/>
          </a:xfrm>
        </p:spPr>
      </p:pic>
    </p:spTree>
    <p:extLst>
      <p:ext uri="{BB962C8B-B14F-4D97-AF65-F5344CB8AC3E}">
        <p14:creationId xmlns:p14="http://schemas.microsoft.com/office/powerpoint/2010/main" val="13312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Этюды панорамные с архитектурой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07066"/>
            <a:ext cx="5544616" cy="4461934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261355" cy="4525963"/>
          </a:xfrm>
        </p:spPr>
      </p:pic>
    </p:spTree>
    <p:extLst>
      <p:ext uri="{BB962C8B-B14F-4D97-AF65-F5344CB8AC3E}">
        <p14:creationId xmlns:p14="http://schemas.microsoft.com/office/powerpoint/2010/main" val="27415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различных художественных материалов (соус, сепия, </a:t>
            </a:r>
            <a:r>
              <a:rPr lang="ru-RU" dirty="0" err="1" smtClean="0"/>
              <a:t>гелевая</a:t>
            </a:r>
            <a:r>
              <a:rPr lang="ru-RU" dirty="0" smtClean="0"/>
              <a:t> ручка)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5760640" cy="468052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13" y="1773238"/>
            <a:ext cx="2896985" cy="3952702"/>
          </a:xfrm>
        </p:spPr>
      </p:pic>
    </p:spTree>
    <p:extLst>
      <p:ext uri="{BB962C8B-B14F-4D97-AF65-F5344CB8AC3E}">
        <p14:creationId xmlns:p14="http://schemas.microsoft.com/office/powerpoint/2010/main" val="5462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Зарисовки строений (храм, купола)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4104456" cy="51125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3672408" cy="4968552"/>
          </a:xfrm>
        </p:spPr>
      </p:pic>
    </p:spTree>
    <p:extLst>
      <p:ext uri="{BB962C8B-B14F-4D97-AF65-F5344CB8AC3E}">
        <p14:creationId xmlns:p14="http://schemas.microsoft.com/office/powerpoint/2010/main" val="30925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Графические зарисовки архитектуры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248472" cy="498366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4300984" cy="4896544"/>
          </a:xfrm>
        </p:spPr>
      </p:pic>
    </p:spTree>
    <p:extLst>
      <p:ext uri="{BB962C8B-B14F-4D97-AF65-F5344CB8AC3E}">
        <p14:creationId xmlns:p14="http://schemas.microsoft.com/office/powerpoint/2010/main" val="34602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Живая натура (чайки, змеи)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12776"/>
            <a:ext cx="4248472" cy="432048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4645025" y="1484784"/>
            <a:ext cx="4041775" cy="5032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600395" cy="4320480"/>
          </a:xfrm>
        </p:spPr>
      </p:pic>
    </p:spTree>
    <p:extLst>
      <p:ext uri="{BB962C8B-B14F-4D97-AF65-F5344CB8AC3E}">
        <p14:creationId xmlns:p14="http://schemas.microsoft.com/office/powerpoint/2010/main" val="30097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Гадюка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10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Станковая композиция </a:t>
            </a:r>
            <a:r>
              <a:rPr lang="ru-RU" dirty="0" smtClean="0"/>
              <a:t>по впечатлению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340768"/>
            <a:ext cx="3960440" cy="5030621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122305" cy="4827736"/>
          </a:xfrm>
        </p:spPr>
      </p:pic>
    </p:spTree>
    <p:extLst>
      <p:ext uri="{BB962C8B-B14F-4D97-AF65-F5344CB8AC3E}">
        <p14:creationId xmlns:p14="http://schemas.microsoft.com/office/powerpoint/2010/main" val="12390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Этюд пейзажа с закатом Солнца!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4474840" cy="36004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333812" cy="3600400"/>
          </a:xfrm>
        </p:spPr>
      </p:pic>
    </p:spTree>
    <p:extLst>
      <p:ext uri="{BB962C8B-B14F-4D97-AF65-F5344CB8AC3E}">
        <p14:creationId xmlns:p14="http://schemas.microsoft.com/office/powerpoint/2010/main" val="4608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Итоговая </a:t>
            </a:r>
            <a:r>
              <a:rPr lang="ru-RU" dirty="0" smtClean="0"/>
              <a:t>станковая  композиция  по впечатлению     </a:t>
            </a:r>
            <a:r>
              <a:rPr lang="ru-RU" dirty="0" smtClean="0"/>
              <a:t>«Дорога к храму»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877273" cy="3974232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64" y="3573016"/>
            <a:ext cx="4223523" cy="3028950"/>
          </a:xfrm>
        </p:spPr>
      </p:pic>
    </p:spTree>
    <p:extLst>
      <p:ext uri="{BB962C8B-B14F-4D97-AF65-F5344CB8AC3E}">
        <p14:creationId xmlns:p14="http://schemas.microsoft.com/office/powerpoint/2010/main" val="36188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Спасибо за внимание!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9" y="1628800"/>
            <a:ext cx="7344814" cy="4896543"/>
          </a:xfrm>
        </p:spPr>
      </p:pic>
    </p:spTree>
    <p:extLst>
      <p:ext uri="{BB962C8B-B14F-4D97-AF65-F5344CB8AC3E}">
        <p14:creationId xmlns:p14="http://schemas.microsoft.com/office/powerpoint/2010/main" val="5453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«Ищем Солнышко в Кижах!»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5406752" cy="40324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76872"/>
            <a:ext cx="3372341" cy="4392488"/>
          </a:xfrm>
        </p:spPr>
      </p:pic>
    </p:spTree>
    <p:extLst>
      <p:ext uri="{BB962C8B-B14F-4D97-AF65-F5344CB8AC3E}">
        <p14:creationId xmlns:p14="http://schemas.microsoft.com/office/powerpoint/2010/main" val="4998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«Ищем Солнышко в Кижах!»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7" y="1627058"/>
            <a:ext cx="3354185" cy="44722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384376" cy="4464496"/>
          </a:xfrm>
        </p:spPr>
      </p:pic>
    </p:spTree>
    <p:extLst>
      <p:ext uri="{BB962C8B-B14F-4D97-AF65-F5344CB8AC3E}">
        <p14:creationId xmlns:p14="http://schemas.microsoft.com/office/powerpoint/2010/main" val="20871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«Ищем Солнышко в Кижах!»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744416" cy="4680520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7970"/>
            <a:ext cx="3672408" cy="4896543"/>
          </a:xfrm>
        </p:spPr>
      </p:pic>
    </p:spTree>
    <p:extLst>
      <p:ext uri="{BB962C8B-B14F-4D97-AF65-F5344CB8AC3E}">
        <p14:creationId xmlns:p14="http://schemas.microsoft.com/office/powerpoint/2010/main" val="26802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Символ Солнца на полотенце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320480" cy="360040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329807" cy="3672408"/>
          </a:xfrm>
        </p:spPr>
      </p:pic>
    </p:spTree>
    <p:extLst>
      <p:ext uri="{BB962C8B-B14F-4D97-AF65-F5344CB8AC3E}">
        <p14:creationId xmlns:p14="http://schemas.microsoft.com/office/powerpoint/2010/main" val="27835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Зарисовки с символом Солнца(</a:t>
            </a:r>
            <a:r>
              <a:rPr lang="ru-RU" dirty="0" err="1" smtClean="0"/>
              <a:t>посох,причелина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240360" cy="4637112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4038600" cy="2623839"/>
          </a:xfrm>
        </p:spPr>
      </p:pic>
    </p:spTree>
    <p:extLst>
      <p:ext uri="{BB962C8B-B14F-4D97-AF65-F5344CB8AC3E}">
        <p14:creationId xmlns:p14="http://schemas.microsoft.com/office/powerpoint/2010/main" val="24289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Архитектурные  зарисовки (часовенка)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4" y="1600200"/>
            <a:ext cx="3395511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539106" cy="4497363"/>
          </a:xfrm>
        </p:spPr>
      </p:pic>
    </p:spTree>
    <p:extLst>
      <p:ext uri="{BB962C8B-B14F-4D97-AF65-F5344CB8AC3E}">
        <p14:creationId xmlns:p14="http://schemas.microsoft.com/office/powerpoint/2010/main" val="33601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Р</a:t>
            </a:r>
            <a:r>
              <a:rPr lang="ru-RU" dirty="0" smtClean="0"/>
              <a:t>исунок </a:t>
            </a:r>
            <a:r>
              <a:rPr lang="ru-RU" dirty="0" err="1" smtClean="0"/>
              <a:t>Кижского</a:t>
            </a:r>
            <a:r>
              <a:rPr lang="ru-RU" dirty="0" smtClean="0"/>
              <a:t> погоста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824536" cy="3600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00400"/>
            <a:ext cx="4320480" cy="3396952"/>
          </a:xfrm>
        </p:spPr>
      </p:pic>
    </p:spTree>
    <p:extLst>
      <p:ext uri="{BB962C8B-B14F-4D97-AF65-F5344CB8AC3E}">
        <p14:creationId xmlns:p14="http://schemas.microsoft.com/office/powerpoint/2010/main" val="34673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540</TotalTime>
  <Words>135</Words>
  <Application>Microsoft Office PowerPoint</Application>
  <PresentationFormat>Экран (4:3)</PresentationFormat>
  <Paragraphs>25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Паркет</vt:lpstr>
      <vt:lpstr>Пленэрная практика</vt:lpstr>
      <vt:lpstr>Этюд пейзажа с закатом Солнца!</vt:lpstr>
      <vt:lpstr>«Ищем Солнышко в Кижах!»</vt:lpstr>
      <vt:lpstr>        «Ищем Солнышко в Кижах!»</vt:lpstr>
      <vt:lpstr>«Ищем Солнышко в Кижах!»</vt:lpstr>
      <vt:lpstr>Символ Солнца на полотенце</vt:lpstr>
      <vt:lpstr>Зарисовки с символом Солнца(посох,причелина)</vt:lpstr>
      <vt:lpstr>Архитектурные  зарисовки (часовенка)</vt:lpstr>
      <vt:lpstr> Рисунок Кижского погоста</vt:lpstr>
      <vt:lpstr>Зарисовки архит. фрагментов (лемех)</vt:lpstr>
      <vt:lpstr>Красота деревянного зодчества!</vt:lpstr>
      <vt:lpstr> Этюды  с  постройкой</vt:lpstr>
      <vt:lpstr>Этюды панорамные с архитектурой</vt:lpstr>
      <vt:lpstr>Использование различных художественных материалов (соус, сепия, гелевая ручка)</vt:lpstr>
      <vt:lpstr>Зарисовки строений (храм, купола)</vt:lpstr>
      <vt:lpstr>Графические зарисовки архитектуры</vt:lpstr>
      <vt:lpstr>Живая натура (чайки, змеи)</vt:lpstr>
      <vt:lpstr>                          Гадюка</vt:lpstr>
      <vt:lpstr>Станковая композиция по впечатлению</vt:lpstr>
      <vt:lpstr>Итоговая станковая  композиция  по впечатлению     «Дорога к храму»</vt:lpstr>
      <vt:lpstr>     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Пленэрная практика</dc:title>
  <dc:creator>Alexey</dc:creator>
  <cp:lastModifiedBy>Alexey</cp:lastModifiedBy>
  <cp:revision>50</cp:revision>
  <dcterms:created xsi:type="dcterms:W3CDTF">2016-10-30T16:09:01Z</dcterms:created>
  <dcterms:modified xsi:type="dcterms:W3CDTF">2023-06-26T19:07:41Z</dcterms:modified>
</cp:coreProperties>
</file>