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5" r:id="rId2"/>
  </p:sldMasterIdLst>
  <p:sldIdLst>
    <p:sldId id="302" r:id="rId3"/>
    <p:sldId id="300" r:id="rId4"/>
    <p:sldId id="256" r:id="rId5"/>
    <p:sldId id="303" r:id="rId6"/>
    <p:sldId id="288" r:id="rId7"/>
    <p:sldId id="291" r:id="rId8"/>
    <p:sldId id="292" r:id="rId9"/>
    <p:sldId id="290" r:id="rId10"/>
    <p:sldId id="293" r:id="rId11"/>
    <p:sldId id="298" r:id="rId12"/>
    <p:sldId id="296" r:id="rId13"/>
    <p:sldId id="259" r:id="rId14"/>
    <p:sldId id="299" r:id="rId15"/>
    <p:sldId id="283" r:id="rId16"/>
  </p:sldIdLst>
  <p:sldSz cx="9144000" cy="5143500" type="screen16x9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10" autoAdjust="0"/>
    <p:restoredTop sz="94660"/>
  </p:normalViewPr>
  <p:slideViewPr>
    <p:cSldViewPr>
      <p:cViewPr varScale="1">
        <p:scale>
          <a:sx n="78" d="100"/>
          <a:sy n="78" d="100"/>
        </p:scale>
        <p:origin x="-88" y="-14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3222625" y="228600"/>
            <a:ext cx="11909425" cy="3543300"/>
            <a:chOff x="-2030" y="192"/>
            <a:chExt cx="7502" cy="2976"/>
          </a:xfrm>
        </p:grpSpPr>
        <p:sp>
          <p:nvSpPr>
            <p:cNvPr id="5" name="Line 3"/>
            <p:cNvSpPr>
              <a:spLocks noChangeShapeType="1"/>
            </p:cNvSpPr>
            <p:nvPr/>
          </p:nvSpPr>
          <p:spPr bwMode="auto">
            <a:xfrm>
              <a:off x="912" y="1584"/>
              <a:ext cx="456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auto">
            <a:xfrm>
              <a:off x="-1584" y="864"/>
              <a:ext cx="2304" cy="2304"/>
            </a:xfrm>
            <a:custGeom>
              <a:avLst/>
              <a:gdLst>
                <a:gd name="G0" fmla="+- 12083 0 0"/>
                <a:gd name="G1" fmla="+- -32000 0 0"/>
                <a:gd name="G2" fmla="+- 32000 0 0"/>
                <a:gd name="T0" fmla="*/ 32000 32000  1"/>
                <a:gd name="T1" fmla="*/ G0 G0  1"/>
                <a:gd name="T2" fmla="+- 0 T0 T1"/>
                <a:gd name="T3" fmla="sqrt T2"/>
                <a:gd name="G3" fmla="*/ 32000 T3 32000"/>
                <a:gd name="T4" fmla="*/ 32000 32000  1"/>
                <a:gd name="T5" fmla="*/ G1 G1  1"/>
                <a:gd name="T6" fmla="+- 0 T4 T5"/>
                <a:gd name="T7" fmla="sqrt T6"/>
                <a:gd name="G4" fmla="*/ 32000 T7 32000"/>
                <a:gd name="T8" fmla="*/ 32000 32000  1"/>
                <a:gd name="T9" fmla="*/ G2 G2  1"/>
                <a:gd name="T10" fmla="+- 0 T8 T9"/>
                <a:gd name="T11" fmla="sqrt T10"/>
                <a:gd name="G5" fmla="*/ 32000 T11 32000"/>
                <a:gd name="G6" fmla="+- 0 0 G3"/>
                <a:gd name="G7" fmla="+- 0 0 G4"/>
                <a:gd name="G8" fmla="+- 0 0 G5"/>
                <a:gd name="G9" fmla="+- 0 G4 G0"/>
                <a:gd name="G10" fmla="?: G9 G4 G0"/>
                <a:gd name="G11" fmla="?: G9 G1 G6"/>
                <a:gd name="G12" fmla="+- 0 G5 G0"/>
                <a:gd name="G13" fmla="?: G12 G5 G0"/>
                <a:gd name="G14" fmla="?: G12 G2 G3"/>
                <a:gd name="G15" fmla="+- G11 0 1"/>
                <a:gd name="G16" fmla="+- G14 1 0"/>
                <a:gd name="G17" fmla="+- 0 G14 G3"/>
                <a:gd name="G18" fmla="?: G17 G8 G13"/>
                <a:gd name="G19" fmla="?: G17 G0 G13"/>
                <a:gd name="G20" fmla="?: G17 G3 G16"/>
                <a:gd name="G21" fmla="+- 0 G6 G11"/>
                <a:gd name="G22" fmla="?: G21 G7 G10"/>
                <a:gd name="G23" fmla="?: G21 G0 G10"/>
                <a:gd name="G24" fmla="?: G21 G6 G15"/>
                <a:gd name="G25" fmla="min G10 G13"/>
                <a:gd name="G26" fmla="max G8 G7"/>
                <a:gd name="G27" fmla="max G26 G0"/>
                <a:gd name="T12" fmla="+- 0 G27 -32000"/>
                <a:gd name="T13" fmla="*/ T12 w 64000"/>
                <a:gd name="T14" fmla="+- 0 G11 -32000"/>
                <a:gd name="T15" fmla="*/ G11 h 64000"/>
                <a:gd name="T16" fmla="+- 0 G25 -32000"/>
                <a:gd name="T17" fmla="*/ T16 w 64000"/>
                <a:gd name="T18" fmla="+- 0 G14 -32000"/>
                <a:gd name="T19" fmla="*/ G14 h 64000"/>
              </a:gdLst>
              <a:ahLst/>
              <a:cxnLst>
                <a:cxn ang="0">
                  <a:pos x="44083" y="2368"/>
                </a:cxn>
                <a:cxn ang="0">
                  <a:pos x="64000" y="32000"/>
                </a:cxn>
                <a:cxn ang="0">
                  <a:pos x="44083" y="61631"/>
                </a:cxn>
                <a:cxn ang="0">
                  <a:pos x="44083" y="61631"/>
                </a:cxn>
                <a:cxn ang="0">
                  <a:pos x="44082" y="61631"/>
                </a:cxn>
                <a:cxn ang="0">
                  <a:pos x="44083" y="61632"/>
                </a:cxn>
                <a:cxn ang="0">
                  <a:pos x="44083" y="2368"/>
                </a:cxn>
                <a:cxn ang="0">
                  <a:pos x="44082" y="2368"/>
                </a:cxn>
                <a:cxn ang="0">
                  <a:pos x="44083" y="2368"/>
                </a:cxn>
              </a:cxnLst>
              <a:rect l="T13" t="T15" r="T17" b="T19"/>
              <a:pathLst>
                <a:path w="64000" h="64000">
                  <a:moveTo>
                    <a:pt x="44083" y="2368"/>
                  </a:moveTo>
                  <a:cubicBezTo>
                    <a:pt x="56127" y="7280"/>
                    <a:pt x="64000" y="18993"/>
                    <a:pt x="64000" y="32000"/>
                  </a:cubicBezTo>
                  <a:cubicBezTo>
                    <a:pt x="64000" y="45006"/>
                    <a:pt x="56127" y="56719"/>
                    <a:pt x="44083" y="61631"/>
                  </a:cubicBezTo>
                  <a:cubicBezTo>
                    <a:pt x="44082" y="61631"/>
                    <a:pt x="44082" y="61631"/>
                    <a:pt x="44082" y="61631"/>
                  </a:cubicBezTo>
                  <a:lnTo>
                    <a:pt x="44083" y="61632"/>
                  </a:lnTo>
                  <a:lnTo>
                    <a:pt x="44083" y="2368"/>
                  </a:lnTo>
                  <a:lnTo>
                    <a:pt x="44082" y="2368"/>
                  </a:lnTo>
                  <a:cubicBezTo>
                    <a:pt x="44082" y="2368"/>
                    <a:pt x="44082" y="2368"/>
                    <a:pt x="44083" y="2368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/>
          </p:nvSpPr>
          <p:spPr bwMode="auto">
            <a:xfrm>
              <a:off x="-2030" y="192"/>
              <a:ext cx="2544" cy="2544"/>
            </a:xfrm>
            <a:custGeom>
              <a:avLst/>
              <a:gdLst>
                <a:gd name="G0" fmla="+- 18994 0 0"/>
                <a:gd name="G1" fmla="+- -30013 0 0"/>
                <a:gd name="G2" fmla="+- 32000 0 0"/>
                <a:gd name="T0" fmla="*/ 32000 32000  1"/>
                <a:gd name="T1" fmla="*/ G0 G0  1"/>
                <a:gd name="T2" fmla="+- 0 T0 T1"/>
                <a:gd name="T3" fmla="sqrt T2"/>
                <a:gd name="G3" fmla="*/ 32000 T3 32000"/>
                <a:gd name="T4" fmla="*/ 32000 32000  1"/>
                <a:gd name="T5" fmla="*/ G1 G1  1"/>
                <a:gd name="T6" fmla="+- 0 T4 T5"/>
                <a:gd name="T7" fmla="sqrt T6"/>
                <a:gd name="G4" fmla="*/ 32000 T7 32000"/>
                <a:gd name="T8" fmla="*/ 32000 32000  1"/>
                <a:gd name="T9" fmla="*/ G2 G2  1"/>
                <a:gd name="T10" fmla="+- 0 T8 T9"/>
                <a:gd name="T11" fmla="sqrt T10"/>
                <a:gd name="G5" fmla="*/ 32000 T11 32000"/>
                <a:gd name="G6" fmla="+- 0 0 G3"/>
                <a:gd name="G7" fmla="+- 0 0 G4"/>
                <a:gd name="G8" fmla="+- 0 0 G5"/>
                <a:gd name="G9" fmla="+- 0 G4 G0"/>
                <a:gd name="G10" fmla="?: G9 G4 G0"/>
                <a:gd name="G11" fmla="?: G9 G1 G6"/>
                <a:gd name="G12" fmla="+- 0 G5 G0"/>
                <a:gd name="G13" fmla="?: G12 G5 G0"/>
                <a:gd name="G14" fmla="?: G12 G2 G3"/>
                <a:gd name="G15" fmla="+- G11 0 1"/>
                <a:gd name="G16" fmla="+- G14 1 0"/>
                <a:gd name="G17" fmla="+- 0 G14 G3"/>
                <a:gd name="G18" fmla="?: G17 G8 G13"/>
                <a:gd name="G19" fmla="?: G17 G0 G13"/>
                <a:gd name="G20" fmla="?: G17 G3 G16"/>
                <a:gd name="G21" fmla="+- 0 G6 G11"/>
                <a:gd name="G22" fmla="?: G21 G7 G10"/>
                <a:gd name="G23" fmla="?: G21 G0 G10"/>
                <a:gd name="G24" fmla="?: G21 G6 G15"/>
                <a:gd name="G25" fmla="min G10 G13"/>
                <a:gd name="G26" fmla="max G8 G7"/>
                <a:gd name="G27" fmla="max G26 G0"/>
                <a:gd name="T12" fmla="+- 0 G27 -32000"/>
                <a:gd name="T13" fmla="*/ T12 w 64000"/>
                <a:gd name="T14" fmla="+- 0 G11 -32000"/>
                <a:gd name="T15" fmla="*/ G11 h 64000"/>
                <a:gd name="T16" fmla="+- 0 G25 -32000"/>
                <a:gd name="T17" fmla="*/ T16 w 64000"/>
                <a:gd name="T18" fmla="+- 0 G14 -32000"/>
                <a:gd name="T19" fmla="*/ G14 h 64000"/>
              </a:gdLst>
              <a:ahLst/>
              <a:cxnLst>
                <a:cxn ang="0">
                  <a:pos x="50994" y="6246"/>
                </a:cxn>
                <a:cxn ang="0">
                  <a:pos x="64000" y="32000"/>
                </a:cxn>
                <a:cxn ang="0">
                  <a:pos x="50994" y="57753"/>
                </a:cxn>
                <a:cxn ang="0">
                  <a:pos x="50994" y="57753"/>
                </a:cxn>
                <a:cxn ang="0">
                  <a:pos x="50993" y="57753"/>
                </a:cxn>
                <a:cxn ang="0">
                  <a:pos x="50994" y="57754"/>
                </a:cxn>
                <a:cxn ang="0">
                  <a:pos x="50994" y="6246"/>
                </a:cxn>
                <a:cxn ang="0">
                  <a:pos x="50993" y="6246"/>
                </a:cxn>
                <a:cxn ang="0">
                  <a:pos x="50994" y="6246"/>
                </a:cxn>
              </a:cxnLst>
              <a:rect l="T13" t="T15" r="T17" b="T19"/>
              <a:pathLst>
                <a:path w="64000" h="64000">
                  <a:moveTo>
                    <a:pt x="50994" y="6246"/>
                  </a:moveTo>
                  <a:cubicBezTo>
                    <a:pt x="59172" y="12279"/>
                    <a:pt x="64000" y="21837"/>
                    <a:pt x="64000" y="32000"/>
                  </a:cubicBezTo>
                  <a:cubicBezTo>
                    <a:pt x="64000" y="42162"/>
                    <a:pt x="59172" y="51720"/>
                    <a:pt x="50994" y="57753"/>
                  </a:cubicBezTo>
                  <a:cubicBezTo>
                    <a:pt x="50993" y="57753"/>
                    <a:pt x="50993" y="57753"/>
                    <a:pt x="50993" y="57753"/>
                  </a:cubicBezTo>
                  <a:lnTo>
                    <a:pt x="50994" y="57754"/>
                  </a:lnTo>
                  <a:lnTo>
                    <a:pt x="50994" y="6246"/>
                  </a:lnTo>
                  <a:lnTo>
                    <a:pt x="50993" y="6246"/>
                  </a:lnTo>
                  <a:cubicBezTo>
                    <a:pt x="50993" y="6246"/>
                    <a:pt x="50993" y="6246"/>
                    <a:pt x="50994" y="6246"/>
                  </a:cubicBezTo>
                  <a:close/>
                </a:path>
              </a:pathLst>
            </a:custGeom>
            <a:solidFill>
              <a:schemeClr val="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90118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443038" y="739380"/>
            <a:ext cx="7239000" cy="1083469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9011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443038" y="2570560"/>
            <a:ext cx="7239000" cy="131445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D8346-0409-429F-AB23-35AACD94EE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630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208B63-717E-4D89-9974-20FE878F04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9992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6413" y="226219"/>
            <a:ext cx="1827212" cy="423029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370013" y="226219"/>
            <a:ext cx="5334000" cy="423029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AD7951-3807-42AD-AFCA-15616B93A9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341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763000" cy="4457700"/>
            <a:chOff x="0" y="0"/>
            <a:chExt cx="5520" cy="3744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1104" cy="30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0" y="2208"/>
              <a:ext cx="5520" cy="1536"/>
              <a:chOff x="0" y="2208"/>
              <a:chExt cx="5520" cy="1536"/>
            </a:xfrm>
          </p:grpSpPr>
          <p:sp>
            <p:nvSpPr>
              <p:cNvPr id="10" name="Rectangle 5"/>
              <p:cNvSpPr>
                <a:spLocks noChangeArrowheads="1"/>
              </p:cNvSpPr>
              <p:nvPr/>
            </p:nvSpPr>
            <p:spPr bwMode="ltGray">
              <a:xfrm>
                <a:off x="624" y="2208"/>
                <a:ext cx="4896" cy="1536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1" name="Rectangle 6"/>
              <p:cNvSpPr>
                <a:spLocks noChangeArrowheads="1"/>
              </p:cNvSpPr>
              <p:nvPr/>
            </p:nvSpPr>
            <p:spPr bwMode="white">
              <a:xfrm>
                <a:off x="654" y="2352"/>
                <a:ext cx="4818" cy="134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2" name="Line 7"/>
              <p:cNvSpPr>
                <a:spLocks noChangeShapeType="1"/>
              </p:cNvSpPr>
              <p:nvPr/>
            </p:nvSpPr>
            <p:spPr bwMode="auto">
              <a:xfrm>
                <a:off x="0" y="3072"/>
                <a:ext cx="624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7" name="Group 8"/>
            <p:cNvGrpSpPr>
              <a:grpSpLocks/>
            </p:cNvGrpSpPr>
            <p:nvPr userDrawn="1"/>
          </p:nvGrpSpPr>
          <p:grpSpPr bwMode="auto">
            <a:xfrm>
              <a:off x="400" y="336"/>
              <a:ext cx="5088" cy="192"/>
              <a:chOff x="400" y="336"/>
              <a:chExt cx="5088" cy="192"/>
            </a:xfrm>
          </p:grpSpPr>
          <p:sp>
            <p:nvSpPr>
              <p:cNvPr id="8" name="Rectangle 9"/>
              <p:cNvSpPr>
                <a:spLocks noChangeArrowheads="1"/>
              </p:cNvSpPr>
              <p:nvPr/>
            </p:nvSpPr>
            <p:spPr bwMode="auto">
              <a:xfrm>
                <a:off x="3952" y="336"/>
                <a:ext cx="1536" cy="19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9" name="Line 10"/>
              <p:cNvSpPr>
                <a:spLocks noChangeShapeType="1"/>
              </p:cNvSpPr>
              <p:nvPr/>
            </p:nvSpPr>
            <p:spPr bwMode="auto">
              <a:xfrm>
                <a:off x="400" y="432"/>
                <a:ext cx="5088" cy="0"/>
              </a:xfrm>
              <a:prstGeom prst="line">
                <a:avLst/>
              </a:prstGeom>
              <a:noFill/>
              <a:ln w="444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10036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057400" y="857250"/>
            <a:ext cx="6629400" cy="165735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0036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71800"/>
            <a:ext cx="6858000" cy="120015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912813" y="4687888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4388" y="4686300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DDFF0-5CED-4B84-93D1-FA50E7252D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7109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1D3617-49DE-4D92-B177-284AF34AB3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67531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DC9414-486D-4C68-A4B2-60ED7BF966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3862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0" y="1200152"/>
            <a:ext cx="3810000" cy="33980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76800" y="1200152"/>
            <a:ext cx="3810000" cy="33980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6D6BA6-8F5E-4C8D-AAA6-63E10E7373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86601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75544C-0B3B-47C5-BD90-00460EBDA5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3235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E451C2-66DA-40E4-858B-F79F8E6A6B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70255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7D27E0-6CC9-4A1C-8FDA-E71FD9AAD6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2225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9474BB-4DDA-4152-9C8C-F2735784FC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1680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C38B4D-54E8-4C61-82CC-632E400B8F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3478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3D24DE-53D4-4948-A8D9-B6F5BF9057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52283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4BA002-0468-40A2-9021-1D5F378F49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1485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43700" y="208360"/>
            <a:ext cx="1943100" cy="438983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08360"/>
            <a:ext cx="5676900" cy="438983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EA3A29-0A08-4177-9FB7-865B60A47D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95921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08360"/>
            <a:ext cx="77724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14400" y="1200152"/>
            <a:ext cx="3810000" cy="33980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76800" y="1200152"/>
            <a:ext cx="3810000" cy="33980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6001B5-2E96-4D94-9A9E-85266AAA7B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1195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08360"/>
            <a:ext cx="77724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0" y="1200152"/>
            <a:ext cx="3810000" cy="33980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76800" y="1200152"/>
            <a:ext cx="3810000" cy="33980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EF5573-4734-4BE5-9E28-B6AEDA5206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78580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08360"/>
            <a:ext cx="77724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14400" y="1200152"/>
            <a:ext cx="3810000" cy="33980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4876800" y="1200152"/>
            <a:ext cx="3810000" cy="3398044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5E18A0-07F7-45B8-8B44-5B4396DF1F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01064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08360"/>
            <a:ext cx="77724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914400" y="1200152"/>
            <a:ext cx="3810000" cy="16418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914400" y="2956322"/>
            <a:ext cx="3810000" cy="16418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half" idx="3"/>
          </p:nvPr>
        </p:nvSpPr>
        <p:spPr>
          <a:xfrm>
            <a:off x="4876800" y="1200152"/>
            <a:ext cx="3810000" cy="33980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AC9639-7890-4221-B674-51918E8611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00261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08360"/>
            <a:ext cx="77724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14400" y="1200152"/>
            <a:ext cx="7772400" cy="16418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914400" y="2956322"/>
            <a:ext cx="7772400" cy="16418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EC910B-1425-4F57-BB9F-F610FFFCD6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69373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08360"/>
            <a:ext cx="77724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0" y="1200152"/>
            <a:ext cx="3810000" cy="33980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876800" y="1200152"/>
            <a:ext cx="3810000" cy="16418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876800" y="2956322"/>
            <a:ext cx="3810000" cy="16418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0CC8EF-19AA-4FE6-BD4E-C71669D68B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469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875309-3F2F-4393-8440-7EFD8F34B2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19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370013" y="1370410"/>
            <a:ext cx="3579812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02225" y="1370410"/>
            <a:ext cx="35814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10D9F3-966F-4D22-89EE-6BA03FF656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080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9F191D-431E-4AFB-B0B7-0919E33C76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2417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B29A13-0FF9-41D0-B5CD-685D2A95D5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143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020F4-4A8A-41E7-B72F-52345CB7BC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2511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5571DE-48F2-4AE4-B877-28D410020B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1331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8DEF76-B024-4C2D-B8BB-7F61BDBD37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46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-3238500" y="0"/>
            <a:ext cx="11925300" cy="2857500"/>
            <a:chOff x="-2040" y="0"/>
            <a:chExt cx="7512" cy="2400"/>
          </a:xfrm>
        </p:grpSpPr>
        <p:sp>
          <p:nvSpPr>
            <p:cNvPr id="89091" name="AutoShape 3"/>
            <p:cNvSpPr>
              <a:spLocks noChangeArrowheads="1"/>
            </p:cNvSpPr>
            <p:nvPr/>
          </p:nvSpPr>
          <p:spPr bwMode="auto">
            <a:xfrm>
              <a:off x="-2040" y="432"/>
              <a:ext cx="2592" cy="1968"/>
            </a:xfrm>
            <a:custGeom>
              <a:avLst/>
              <a:gdLst>
                <a:gd name="G0" fmla="+- 18296 0 0"/>
                <a:gd name="G1" fmla="+- -30880 0 0"/>
                <a:gd name="G2" fmla="+- 31512 0 0"/>
                <a:gd name="T0" fmla="*/ 32000 32000  1"/>
                <a:gd name="T1" fmla="*/ G0 G0  1"/>
                <a:gd name="T2" fmla="+- 0 T0 T1"/>
                <a:gd name="T3" fmla="sqrt T2"/>
                <a:gd name="G3" fmla="*/ 32000 T3 32000"/>
                <a:gd name="T4" fmla="*/ 32000 32000  1"/>
                <a:gd name="T5" fmla="*/ G1 G1  1"/>
                <a:gd name="T6" fmla="+- 0 T4 T5"/>
                <a:gd name="T7" fmla="sqrt T6"/>
                <a:gd name="G4" fmla="*/ 32000 T7 32000"/>
                <a:gd name="T8" fmla="*/ 32000 32000  1"/>
                <a:gd name="T9" fmla="*/ G2 G2  1"/>
                <a:gd name="T10" fmla="+- 0 T8 T9"/>
                <a:gd name="T11" fmla="sqrt T10"/>
                <a:gd name="G5" fmla="*/ 32000 T11 32000"/>
                <a:gd name="G6" fmla="+- 0 0 G3"/>
                <a:gd name="G7" fmla="+- 0 0 G4"/>
                <a:gd name="G8" fmla="+- 0 0 G5"/>
                <a:gd name="G9" fmla="+- 0 G4 G0"/>
                <a:gd name="G10" fmla="?: G9 G4 G0"/>
                <a:gd name="G11" fmla="?: G9 G1 G6"/>
                <a:gd name="G12" fmla="+- 0 G5 G0"/>
                <a:gd name="G13" fmla="?: G12 G5 G0"/>
                <a:gd name="G14" fmla="?: G12 G2 G3"/>
                <a:gd name="G15" fmla="+- G11 0 1"/>
                <a:gd name="G16" fmla="+- G14 1 0"/>
                <a:gd name="G17" fmla="+- 0 G14 G3"/>
                <a:gd name="G18" fmla="?: G17 G8 G13"/>
                <a:gd name="G19" fmla="?: G17 G0 G13"/>
                <a:gd name="G20" fmla="?: G17 G3 G16"/>
                <a:gd name="G21" fmla="+- 0 G6 G11"/>
                <a:gd name="G22" fmla="?: G21 G7 G10"/>
                <a:gd name="G23" fmla="?: G21 G0 G10"/>
                <a:gd name="G24" fmla="?: G21 G6 G15"/>
                <a:gd name="G25" fmla="min G10 G13"/>
                <a:gd name="G26" fmla="max G8 G7"/>
                <a:gd name="G27" fmla="max G26 G0"/>
                <a:gd name="T12" fmla="+- 0 G27 -32000"/>
                <a:gd name="T13" fmla="*/ T12 w 64000"/>
                <a:gd name="T14" fmla="+- 0 G11 -32000"/>
                <a:gd name="T15" fmla="*/ G11 h 64000"/>
                <a:gd name="T16" fmla="+- 0 G25 -32000"/>
                <a:gd name="T17" fmla="*/ T16 w 64000"/>
                <a:gd name="T18" fmla="+- 0 G14 -32000"/>
                <a:gd name="T19" fmla="*/ G14 h 64000"/>
              </a:gdLst>
              <a:ahLst/>
              <a:cxnLst>
                <a:cxn ang="0">
                  <a:pos x="50296" y="5746"/>
                </a:cxn>
                <a:cxn ang="0">
                  <a:pos x="64000" y="32000"/>
                </a:cxn>
                <a:cxn ang="0">
                  <a:pos x="50296" y="58253"/>
                </a:cxn>
                <a:cxn ang="0">
                  <a:pos x="50296" y="58253"/>
                </a:cxn>
                <a:cxn ang="0">
                  <a:pos x="50295" y="58253"/>
                </a:cxn>
                <a:cxn ang="0">
                  <a:pos x="50296" y="58254"/>
                </a:cxn>
                <a:cxn ang="0">
                  <a:pos x="50296" y="5746"/>
                </a:cxn>
                <a:cxn ang="0">
                  <a:pos x="50295" y="5746"/>
                </a:cxn>
                <a:cxn ang="0">
                  <a:pos x="50296" y="5746"/>
                </a:cxn>
              </a:cxnLst>
              <a:rect l="T13" t="T15" r="T17" b="T19"/>
              <a:pathLst>
                <a:path w="64000" h="64000">
                  <a:moveTo>
                    <a:pt x="50296" y="5746"/>
                  </a:moveTo>
                  <a:cubicBezTo>
                    <a:pt x="58882" y="11730"/>
                    <a:pt x="64000" y="21534"/>
                    <a:pt x="64000" y="32000"/>
                  </a:cubicBezTo>
                  <a:cubicBezTo>
                    <a:pt x="64000" y="42465"/>
                    <a:pt x="58882" y="52269"/>
                    <a:pt x="50296" y="58253"/>
                  </a:cubicBezTo>
                  <a:cubicBezTo>
                    <a:pt x="50296" y="58253"/>
                    <a:pt x="50296" y="58253"/>
                    <a:pt x="50295" y="58253"/>
                  </a:cubicBezTo>
                  <a:lnTo>
                    <a:pt x="50296" y="58254"/>
                  </a:lnTo>
                  <a:lnTo>
                    <a:pt x="50296" y="5746"/>
                  </a:lnTo>
                  <a:lnTo>
                    <a:pt x="50295" y="5746"/>
                  </a:lnTo>
                  <a:cubicBezTo>
                    <a:pt x="50296" y="5746"/>
                    <a:pt x="50296" y="5746"/>
                    <a:pt x="50296" y="5746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89092" name="AutoShape 4"/>
            <p:cNvSpPr>
              <a:spLocks noChangeArrowheads="1"/>
            </p:cNvSpPr>
            <p:nvPr/>
          </p:nvSpPr>
          <p:spPr bwMode="auto">
            <a:xfrm>
              <a:off x="-1528" y="0"/>
              <a:ext cx="1949" cy="1987"/>
            </a:xfrm>
            <a:custGeom>
              <a:avLst/>
              <a:gdLst>
                <a:gd name="G0" fmla="+- 18077 0 0"/>
                <a:gd name="G1" fmla="+- -30880 0 0"/>
                <a:gd name="G2" fmla="+- 32000 0 0"/>
                <a:gd name="T0" fmla="*/ 32000 32000  1"/>
                <a:gd name="T1" fmla="*/ G0 G0  1"/>
                <a:gd name="T2" fmla="+- 0 T0 T1"/>
                <a:gd name="T3" fmla="sqrt T2"/>
                <a:gd name="G3" fmla="*/ 32000 T3 32000"/>
                <a:gd name="T4" fmla="*/ 32000 32000  1"/>
                <a:gd name="T5" fmla="*/ G1 G1  1"/>
                <a:gd name="T6" fmla="+- 0 T4 T5"/>
                <a:gd name="T7" fmla="sqrt T6"/>
                <a:gd name="G4" fmla="*/ 32000 T7 32000"/>
                <a:gd name="T8" fmla="*/ 32000 32000  1"/>
                <a:gd name="T9" fmla="*/ G2 G2  1"/>
                <a:gd name="T10" fmla="+- 0 T8 T9"/>
                <a:gd name="T11" fmla="sqrt T10"/>
                <a:gd name="G5" fmla="*/ 32000 T11 32000"/>
                <a:gd name="G6" fmla="+- 0 0 G3"/>
                <a:gd name="G7" fmla="+- 0 0 G4"/>
                <a:gd name="G8" fmla="+- 0 0 G5"/>
                <a:gd name="G9" fmla="+- 0 G4 G0"/>
                <a:gd name="G10" fmla="?: G9 G4 G0"/>
                <a:gd name="G11" fmla="?: G9 G1 G6"/>
                <a:gd name="G12" fmla="+- 0 G5 G0"/>
                <a:gd name="G13" fmla="?: G12 G5 G0"/>
                <a:gd name="G14" fmla="?: G12 G2 G3"/>
                <a:gd name="G15" fmla="+- G11 0 1"/>
                <a:gd name="G16" fmla="+- G14 1 0"/>
                <a:gd name="G17" fmla="+- 0 G14 G3"/>
                <a:gd name="G18" fmla="?: G17 G8 G13"/>
                <a:gd name="G19" fmla="?: G17 G0 G13"/>
                <a:gd name="G20" fmla="?: G17 G3 G16"/>
                <a:gd name="G21" fmla="+- 0 G6 G11"/>
                <a:gd name="G22" fmla="?: G21 G7 G10"/>
                <a:gd name="G23" fmla="?: G21 G0 G10"/>
                <a:gd name="G24" fmla="?: G21 G6 G15"/>
                <a:gd name="G25" fmla="min G10 G13"/>
                <a:gd name="G26" fmla="max G8 G7"/>
                <a:gd name="G27" fmla="max G26 G0"/>
                <a:gd name="T12" fmla="+- 0 G27 -32000"/>
                <a:gd name="T13" fmla="*/ T12 w 64000"/>
                <a:gd name="T14" fmla="+- 0 G11 -32000"/>
                <a:gd name="T15" fmla="*/ G11 h 64000"/>
                <a:gd name="T16" fmla="+- 0 G25 -32000"/>
                <a:gd name="T17" fmla="*/ T16 w 64000"/>
                <a:gd name="T18" fmla="+- 0 G14 -32000"/>
                <a:gd name="T19" fmla="*/ G14 h 64000"/>
              </a:gdLst>
              <a:ahLst/>
              <a:cxnLst>
                <a:cxn ang="0">
                  <a:pos x="50077" y="5595"/>
                </a:cxn>
                <a:cxn ang="0">
                  <a:pos x="64000" y="32000"/>
                </a:cxn>
                <a:cxn ang="0">
                  <a:pos x="50077" y="58404"/>
                </a:cxn>
                <a:cxn ang="0">
                  <a:pos x="50077" y="58404"/>
                </a:cxn>
                <a:cxn ang="0">
                  <a:pos x="50076" y="58404"/>
                </a:cxn>
                <a:cxn ang="0">
                  <a:pos x="50077" y="58405"/>
                </a:cxn>
                <a:cxn ang="0">
                  <a:pos x="50077" y="5595"/>
                </a:cxn>
                <a:cxn ang="0">
                  <a:pos x="50076" y="5595"/>
                </a:cxn>
                <a:cxn ang="0">
                  <a:pos x="50077" y="5595"/>
                </a:cxn>
              </a:cxnLst>
              <a:rect l="T13" t="T15" r="T17" b="T19"/>
              <a:pathLst>
                <a:path w="64000" h="64000">
                  <a:moveTo>
                    <a:pt x="50077" y="5595"/>
                  </a:moveTo>
                  <a:cubicBezTo>
                    <a:pt x="58790" y="11560"/>
                    <a:pt x="64000" y="21440"/>
                    <a:pt x="64000" y="32000"/>
                  </a:cubicBezTo>
                  <a:cubicBezTo>
                    <a:pt x="64000" y="42559"/>
                    <a:pt x="58790" y="52439"/>
                    <a:pt x="50077" y="58404"/>
                  </a:cubicBezTo>
                  <a:cubicBezTo>
                    <a:pt x="50077" y="58404"/>
                    <a:pt x="50077" y="58404"/>
                    <a:pt x="50076" y="58404"/>
                  </a:cubicBezTo>
                  <a:lnTo>
                    <a:pt x="50077" y="58405"/>
                  </a:lnTo>
                  <a:lnTo>
                    <a:pt x="50077" y="5595"/>
                  </a:lnTo>
                  <a:lnTo>
                    <a:pt x="50076" y="5595"/>
                  </a:lnTo>
                  <a:cubicBezTo>
                    <a:pt x="50077" y="5595"/>
                    <a:pt x="50077" y="5595"/>
                    <a:pt x="50077" y="5595"/>
                  </a:cubicBezTo>
                  <a:close/>
                </a:path>
              </a:pathLst>
            </a:custGeom>
            <a:solidFill>
              <a:schemeClr val="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9093" name="Line 5"/>
            <p:cNvSpPr>
              <a:spLocks noChangeShapeType="1"/>
            </p:cNvSpPr>
            <p:nvPr/>
          </p:nvSpPr>
          <p:spPr bwMode="auto">
            <a:xfrm>
              <a:off x="864" y="960"/>
              <a:ext cx="46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370013" y="227013"/>
            <a:ext cx="7313612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0013" y="1370013"/>
            <a:ext cx="7313612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8909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6300"/>
            <a:ext cx="2133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909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909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2133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</a:defRPr>
            </a:lvl1pPr>
          </a:lstStyle>
          <a:p>
            <a:pPr>
              <a:defRPr/>
            </a:pPr>
            <a:fld id="{299A5BDC-EE6C-424B-B213-B7C16607BF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¡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¡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19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0"/>
            <a:ext cx="8686800" cy="3657600"/>
            <a:chOff x="0" y="0"/>
            <a:chExt cx="5472" cy="3072"/>
          </a:xfrm>
        </p:grpSpPr>
        <p:sp>
          <p:nvSpPr>
            <p:cNvPr id="99331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84" cy="30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grpSp>
          <p:nvGrpSpPr>
            <p:cNvPr id="2058" name="Group 4"/>
            <p:cNvGrpSpPr>
              <a:grpSpLocks/>
            </p:cNvGrpSpPr>
            <p:nvPr/>
          </p:nvGrpSpPr>
          <p:grpSpPr bwMode="auto">
            <a:xfrm>
              <a:off x="240" y="893"/>
              <a:ext cx="5232" cy="115"/>
              <a:chOff x="240" y="893"/>
              <a:chExt cx="5232" cy="115"/>
            </a:xfrm>
          </p:grpSpPr>
          <p:sp>
            <p:nvSpPr>
              <p:cNvPr id="99333" name="Rectangle 5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2" cy="11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99334" name="Line 6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2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205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07963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200150"/>
            <a:ext cx="7772400" cy="339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9933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4687888"/>
            <a:ext cx="19812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933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4686300"/>
            <a:ext cx="29718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933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>
              <a:defRPr/>
            </a:pPr>
            <a:fld id="{1C6CCFEC-E407-4CA8-B736-C0B8F44A0E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9340" name="Line 12"/>
          <p:cNvSpPr>
            <a:spLocks noChangeShapeType="1"/>
          </p:cNvSpPr>
          <p:nvPr/>
        </p:nvSpPr>
        <p:spPr bwMode="auto">
          <a:xfrm>
            <a:off x="0" y="3657600"/>
            <a:ext cx="6096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  <p:sldLayoutId id="2147483858" r:id="rId15"/>
    <p:sldLayoutId id="2147483859" r:id="rId16"/>
    <p:sldLayoutId id="2147483860" r:id="rId17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ctrTitle"/>
          </p:nvPr>
        </p:nvSpPr>
        <p:spPr>
          <a:xfrm>
            <a:off x="1443038" y="739775"/>
            <a:ext cx="7239000" cy="1082675"/>
          </a:xfrm>
        </p:spPr>
        <p:txBody>
          <a:bodyPr/>
          <a:lstStyle/>
          <a:p>
            <a:endParaRPr lang="ru-RU" altLang="ru-RU" smtClean="0"/>
          </a:p>
        </p:txBody>
      </p:sp>
      <p:sp>
        <p:nvSpPr>
          <p:cNvPr id="512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43038" y="2570163"/>
            <a:ext cx="7239000" cy="1314450"/>
          </a:xfrm>
        </p:spPr>
        <p:txBody>
          <a:bodyPr/>
          <a:lstStyle/>
          <a:p>
            <a:endParaRPr lang="ru-RU" altLang="ru-RU" smtClean="0"/>
          </a:p>
        </p:txBody>
      </p:sp>
      <p:pic>
        <p:nvPicPr>
          <p:cNvPr id="5124" name="Picture 6" descr="http://sadsolnishko.narod2.ru/images/fon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Прямоугольник 4"/>
          <p:cNvSpPr>
            <a:spLocks noChangeArrowheads="1"/>
          </p:cNvSpPr>
          <p:nvPr/>
        </p:nvSpPr>
        <p:spPr bwMode="auto">
          <a:xfrm>
            <a:off x="2143125" y="785813"/>
            <a:ext cx="4286250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b="1">
                <a:solidFill>
                  <a:srgbClr val="6600FF"/>
                </a:solidFill>
                <a:latin typeface="Monotype Corsiva" pitchFamily="66" charset="0"/>
              </a:rPr>
              <a:t>Ты улыбкой, как солнышком брызни,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 b="1">
                <a:solidFill>
                  <a:srgbClr val="6600FF"/>
                </a:solidFill>
                <a:latin typeface="Monotype Corsiva" pitchFamily="66" charset="0"/>
              </a:rPr>
              <a:t>Выходя по утру из ворот.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 b="1">
                <a:solidFill>
                  <a:srgbClr val="6600FF"/>
                </a:solidFill>
                <a:latin typeface="Monotype Corsiva" pitchFamily="66" charset="0"/>
              </a:rPr>
              <a:t>Понимаешь, у каждого в жизни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 b="1">
                <a:solidFill>
                  <a:srgbClr val="6600FF"/>
                </a:solidFill>
                <a:latin typeface="Monotype Corsiva" pitchFamily="66" charset="0"/>
              </a:rPr>
              <a:t>Предостаточно бед и забот.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 b="1">
                <a:solidFill>
                  <a:srgbClr val="6600FF"/>
                </a:solidFill>
                <a:latin typeface="Monotype Corsiva" pitchFamily="66" charset="0"/>
              </a:rPr>
              <a:t>Разве любы нам хмурые лица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 b="1">
                <a:solidFill>
                  <a:srgbClr val="6600FF"/>
                </a:solidFill>
                <a:latin typeface="Monotype Corsiva" pitchFamily="66" charset="0"/>
              </a:rPr>
              <a:t>Или чья-то сердитая речь?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 b="1">
                <a:solidFill>
                  <a:srgbClr val="6600FF"/>
                </a:solidFill>
                <a:latin typeface="Monotype Corsiva" pitchFamily="66" charset="0"/>
              </a:rPr>
              <a:t>Ты улыбкой сумей поделиться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 b="1">
                <a:solidFill>
                  <a:srgbClr val="6600FF"/>
                </a:solidFill>
                <a:latin typeface="Monotype Corsiva" pitchFamily="66" charset="0"/>
              </a:rPr>
              <a:t>И ответную искру зажечь.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 b="1">
                <a:solidFill>
                  <a:srgbClr val="6600FF"/>
                </a:solidFill>
                <a:latin typeface="Monotype Corsiva" pitchFamily="66" charset="0"/>
              </a:rPr>
              <a:t>Подарите улыбку друг другу…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35150" y="195263"/>
            <a:ext cx="4032250" cy="1079500"/>
          </a:xfrm>
        </p:spPr>
        <p:txBody>
          <a:bodyPr/>
          <a:lstStyle/>
          <a:p>
            <a:pPr eaLnBrk="1" hangingPunct="1"/>
            <a:r>
              <a:rPr lang="ru-RU" altLang="ru-RU" smtClean="0"/>
              <a:t>     Тема урока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3038" y="1868488"/>
            <a:ext cx="7239000" cy="2016125"/>
          </a:xfrm>
        </p:spPr>
        <p:txBody>
          <a:bodyPr/>
          <a:lstStyle/>
          <a:p>
            <a:pPr eaLnBrk="1" hangingPunct="1"/>
            <a:r>
              <a:rPr lang="ru-RU" altLang="ru-RU" sz="4400" smtClean="0"/>
              <a:t>    Уроки  стрижонка   Скрипа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1536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i="1" smtClean="0"/>
              <a:t>Один за всех, все за одного.</a:t>
            </a:r>
            <a:r>
              <a:rPr lang="ru-RU" altLang="ru-RU" smtClean="0"/>
              <a:t> </a:t>
            </a:r>
          </a:p>
          <a:p>
            <a:r>
              <a:rPr lang="ru-RU" altLang="ru-RU" i="1" smtClean="0"/>
              <a:t>Мир не без добрых людей.</a:t>
            </a:r>
            <a:r>
              <a:rPr lang="ru-RU" altLang="ru-RU" smtClean="0"/>
              <a:t> </a:t>
            </a:r>
          </a:p>
          <a:p>
            <a:r>
              <a:rPr lang="ru-RU" altLang="ru-RU" i="1" smtClean="0"/>
              <a:t>Учись смолоду – пригодится в старости.</a:t>
            </a:r>
            <a:r>
              <a:rPr lang="ru-RU" altLang="ru-RU" smtClean="0"/>
              <a:t> </a:t>
            </a:r>
          </a:p>
          <a:p>
            <a:r>
              <a:rPr lang="ru-RU" altLang="ru-RU" i="1" smtClean="0"/>
              <a:t>Делу – время, потехе – час.</a:t>
            </a:r>
            <a:r>
              <a:rPr lang="ru-RU" altLang="ru-RU" smtClean="0"/>
              <a:t> </a:t>
            </a:r>
          </a:p>
          <a:p>
            <a:endParaRPr lang="ru-RU" alt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9"/>
          <p:cNvSpPr>
            <a:spLocks noGrp="1" noChangeArrowheads="1"/>
          </p:cNvSpPr>
          <p:nvPr>
            <p:ph type="title"/>
          </p:nvPr>
        </p:nvSpPr>
        <p:spPr>
          <a:xfrm>
            <a:off x="500063" y="1231900"/>
            <a:ext cx="7772400" cy="857250"/>
          </a:xfrm>
        </p:spPr>
        <p:txBody>
          <a:bodyPr/>
          <a:lstStyle/>
          <a:p>
            <a:pPr eaLnBrk="1" hangingPunct="1"/>
            <a:r>
              <a:rPr lang="ru-RU" altLang="ru-RU" sz="4800" smtClean="0"/>
              <a:t>Чтобы Вы пожелали Стрижонку Скрипу</a:t>
            </a:r>
          </a:p>
        </p:txBody>
      </p:sp>
      <p:pic>
        <p:nvPicPr>
          <p:cNvPr id="16387" name="Picture 2" descr="C:\Documents and Settings\Администратор\Рабочий стол\Riparia_02.jpg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017920">
            <a:off x="4192588" y="2420938"/>
            <a:ext cx="4692650" cy="259556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17411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sz="3200" smtClean="0"/>
              <a:t>Мне удалось…….</a:t>
            </a:r>
          </a:p>
          <a:p>
            <a:endParaRPr lang="ru-RU" altLang="ru-RU" sz="3200" smtClean="0"/>
          </a:p>
          <a:p>
            <a:r>
              <a:rPr lang="ru-RU" altLang="ru-RU" sz="3200" smtClean="0"/>
              <a:t>Было интересно……</a:t>
            </a:r>
          </a:p>
          <a:p>
            <a:endParaRPr lang="ru-RU" altLang="ru-RU" sz="3200" smtClean="0"/>
          </a:p>
          <a:p>
            <a:r>
              <a:rPr lang="ru-RU" altLang="ru-RU" sz="3200" smtClean="0"/>
              <a:t> Я похвалю себя и своих одноклассников за……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042988" y="3054350"/>
            <a:ext cx="7705725" cy="1125538"/>
          </a:xfrm>
        </p:spPr>
        <p:txBody>
          <a:bodyPr/>
          <a:lstStyle/>
          <a:p>
            <a:pPr eaLnBrk="1" hangingPunct="1"/>
            <a:r>
              <a:rPr lang="ru-RU" altLang="ru-RU" sz="4000" smtClean="0"/>
              <a:t>Спасибо за урок</a:t>
            </a:r>
          </a:p>
        </p:txBody>
      </p:sp>
      <p:sp>
        <p:nvSpPr>
          <p:cNvPr id="18435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8742363" cy="4722813"/>
          </a:xfrm>
        </p:spPr>
        <p:txBody>
          <a:bodyPr/>
          <a:lstStyle/>
          <a:p>
            <a:pPr marL="0" indent="0">
              <a:lnSpc>
                <a:spcPct val="110000"/>
              </a:lnSpc>
              <a:buFont typeface="Arial" charset="0"/>
              <a:buNone/>
            </a:pPr>
            <a:r>
              <a:rPr lang="ru-RU" altLang="ru-RU" sz="4000" smtClean="0"/>
              <a:t>Я мошек для пищи</a:t>
            </a:r>
            <a:br>
              <a:rPr lang="ru-RU" altLang="ru-RU" sz="4000" smtClean="0"/>
            </a:br>
            <a:r>
              <a:rPr lang="ru-RU" altLang="ru-RU" sz="4000" smtClean="0"/>
              <a:t>Ловлю на лету.</a:t>
            </a:r>
            <a:br>
              <a:rPr lang="ru-RU" altLang="ru-RU" sz="4000" smtClean="0"/>
            </a:br>
            <a:r>
              <a:rPr lang="ru-RU" altLang="ru-RU" sz="4000" smtClean="0"/>
              <a:t>Летаю как пуля -</a:t>
            </a:r>
            <a:br>
              <a:rPr lang="ru-RU" altLang="ru-RU" sz="4000" smtClean="0"/>
            </a:br>
            <a:r>
              <a:rPr lang="ru-RU" altLang="ru-RU" sz="4000" smtClean="0"/>
              <a:t>Ходить не могу.</a:t>
            </a:r>
          </a:p>
          <a:p>
            <a:pPr marL="0" indent="0" algn="r">
              <a:lnSpc>
                <a:spcPct val="110000"/>
              </a:lnSpc>
              <a:buFont typeface="Arial" charset="0"/>
              <a:buNone/>
            </a:pPr>
            <a:r>
              <a:rPr lang="ru-RU" altLang="ru-RU" sz="3600" smtClean="0"/>
              <a:t>Очень трудная работа -</a:t>
            </a:r>
            <a:br>
              <a:rPr lang="ru-RU" altLang="ru-RU" sz="3600" smtClean="0"/>
            </a:br>
            <a:r>
              <a:rPr lang="ru-RU" altLang="ru-RU" sz="3600" smtClean="0"/>
              <a:t>О семье весной забота -</a:t>
            </a:r>
            <a:br>
              <a:rPr lang="ru-RU" altLang="ru-RU" sz="3600" smtClean="0"/>
            </a:br>
            <a:r>
              <a:rPr lang="ru-RU" altLang="ru-RU" sz="3600" smtClean="0"/>
              <a:t>Строить в доме этажи!</a:t>
            </a:r>
            <a:br>
              <a:rPr lang="ru-RU" altLang="ru-RU" sz="3600" smtClean="0"/>
            </a:br>
            <a:r>
              <a:rPr lang="ru-RU" altLang="ru-RU" sz="3600" smtClean="0"/>
              <a:t>Кто строители?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71750" y="2786063"/>
            <a:ext cx="5500688" cy="1103312"/>
          </a:xfrm>
        </p:spPr>
        <p:txBody>
          <a:bodyPr/>
          <a:lstStyle/>
          <a:p>
            <a:pPr eaLnBrk="1" hangingPunct="1"/>
            <a:r>
              <a:rPr lang="ru-RU" altLang="ru-RU" sz="4400" smtClean="0"/>
              <a:t>Урок литературного чтения в 4 классе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28750" y="1071563"/>
            <a:ext cx="6446838" cy="3571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altLang="ru-RU" sz="1800" smtClean="0"/>
              <a:t/>
            </a:r>
            <a:br>
              <a:rPr lang="ru-RU" altLang="ru-RU" sz="1800" smtClean="0"/>
            </a:br>
            <a:endParaRPr lang="ru-RU" altLang="ru-RU" sz="4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714375" y="207963"/>
            <a:ext cx="7972425" cy="857250"/>
          </a:xfrm>
        </p:spPr>
        <p:txBody>
          <a:bodyPr/>
          <a:lstStyle/>
          <a:p>
            <a:r>
              <a:rPr lang="ru-RU" altLang="ru-RU" sz="4000" smtClean="0"/>
              <a:t>В.П.Астафьев «Стрижонок Скрип»</a:t>
            </a:r>
          </a:p>
        </p:txBody>
      </p:sp>
      <p:pic>
        <p:nvPicPr>
          <p:cNvPr id="8195" name="Picture 6" descr="https://mezgore-lib.ru/wp-content/uploads/2023/04/big234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1563" y="1357313"/>
            <a:ext cx="2738437" cy="3398837"/>
          </a:xfrm>
          <a:noFill/>
        </p:spPr>
      </p:pic>
      <p:pic>
        <p:nvPicPr>
          <p:cNvPr id="8196" name="Picture 4" descr="https://pickimage.ru/wp-content/uploads/images/detskie/strizhonokscratch/strizhonokskrip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2071688"/>
            <a:ext cx="2714625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921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10243" name="Содержимое 2"/>
          <p:cNvSpPr>
            <a:spLocks noGrp="1"/>
          </p:cNvSpPr>
          <p:nvPr>
            <p:ph idx="1"/>
          </p:nvPr>
        </p:nvSpPr>
        <p:spPr>
          <a:xfrm>
            <a:off x="0" y="374650"/>
            <a:ext cx="9144000" cy="4224338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altLang="ru-RU" smtClean="0"/>
              <a:t>1</a:t>
            </a:r>
            <a:r>
              <a:rPr lang="ru-RU" altLang="ru-RU" sz="2400" smtClean="0"/>
              <a:t>. Стрижонок вылупился из яичка в тёмном гнезде и удивлённо пискнул.</a:t>
            </a:r>
          </a:p>
          <a:p>
            <a:pPr>
              <a:buFont typeface="Wingdings" pitchFamily="2" charset="2"/>
              <a:buNone/>
            </a:pPr>
            <a:r>
              <a:rPr lang="ru-RU" altLang="ru-RU" sz="2400" smtClean="0"/>
              <a:t>2. Мама принесла в клюве капельку дождя и отдала её Скрипу </a:t>
            </a:r>
          </a:p>
          <a:p>
            <a:pPr>
              <a:buFont typeface="Wingdings" pitchFamily="2" charset="2"/>
              <a:buNone/>
            </a:pPr>
            <a:endParaRPr lang="ru-RU" altLang="ru-RU" sz="2400" smtClean="0"/>
          </a:p>
          <a:p>
            <a:pPr>
              <a:buFont typeface="Wingdings" pitchFamily="2" charset="2"/>
              <a:buNone/>
            </a:pPr>
            <a:r>
              <a:rPr lang="ru-RU" altLang="ru-RU" sz="2400" smtClean="0"/>
              <a:t>3. Так начал  жизнь в норке стрижонок Скрип. Он был у мама один.</a:t>
            </a:r>
          </a:p>
          <a:p>
            <a:pPr>
              <a:buFont typeface="Wingdings" pitchFamily="2" charset="2"/>
              <a:buNone/>
            </a:pPr>
            <a:r>
              <a:rPr lang="ru-RU" altLang="ru-RU" sz="2400" smtClean="0"/>
              <a:t>4. Таких норок в глиняном берегу над рекой было очень мало.</a:t>
            </a:r>
          </a:p>
          <a:p>
            <a:pPr>
              <a:buFont typeface="Wingdings" pitchFamily="2" charset="2"/>
              <a:buNone/>
            </a:pPr>
            <a:r>
              <a:rPr lang="ru-RU" altLang="ru-RU" sz="2400" smtClean="0"/>
              <a:t>5. У стрижонка Скрипа, как и у всех  стрижат были мама и папа.</a:t>
            </a:r>
          </a:p>
          <a:p>
            <a:pPr>
              <a:buFont typeface="Wingdings" pitchFamily="2" charset="2"/>
              <a:buNone/>
            </a:pPr>
            <a:r>
              <a:rPr lang="ru-RU" altLang="ru-RU" sz="2400" smtClean="0"/>
              <a:t>6. Когда раздавалось пронзительное «тиу», и все стрижи  с криком «тиу» высыпали из норок и набрасывались на врага.</a:t>
            </a:r>
          </a:p>
          <a:p>
            <a:endParaRPr lang="ru-RU" altLang="ru-RU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1126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smtClean="0"/>
              <a:t>1.  «Верю- не верю»</a:t>
            </a:r>
          </a:p>
          <a:p>
            <a:pPr>
              <a:buFont typeface="Wingdings" pitchFamily="2" charset="2"/>
              <a:buNone/>
            </a:pPr>
            <a:endParaRPr lang="ru-RU" altLang="ru-RU" smtClean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714375" y="1820863"/>
          <a:ext cx="7572378" cy="19827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2063"/>
                <a:gridCol w="1262063"/>
                <a:gridCol w="1262063"/>
                <a:gridCol w="1262063"/>
                <a:gridCol w="1262063"/>
                <a:gridCol w="1262063"/>
              </a:tblGrid>
              <a:tr h="984557"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2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7" marB="3429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ru-RU" sz="2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7" marB="3429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ru-RU" sz="2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7" marB="3429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ru-RU" sz="2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7" marB="3429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ru-RU" sz="2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7" marB="3429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ru-RU" sz="2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7" marB="34297"/>
                </a:tc>
              </a:tr>
              <a:tr h="998230">
                <a:tc>
                  <a:txBody>
                    <a:bodyPr/>
                    <a:lstStyle/>
                    <a:p>
                      <a:pPr algn="ctr"/>
                      <a:r>
                        <a:rPr lang="ru-RU" sz="3000" b="1" dirty="0" smtClean="0"/>
                        <a:t>-</a:t>
                      </a:r>
                      <a:endParaRPr lang="ru-RU" sz="3000" b="1" dirty="0"/>
                    </a:p>
                  </a:txBody>
                  <a:tcPr marL="68580" marR="68580" marT="34297" marB="3429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dirty="0" smtClean="0"/>
                        <a:t>+</a:t>
                      </a:r>
                      <a:endParaRPr lang="ru-RU" sz="3000" b="1" dirty="0"/>
                    </a:p>
                  </a:txBody>
                  <a:tcPr marL="68580" marR="68580" marT="34297" marB="3429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dirty="0" smtClean="0"/>
                        <a:t>-</a:t>
                      </a:r>
                      <a:endParaRPr lang="ru-RU" sz="3000" b="1" dirty="0"/>
                    </a:p>
                  </a:txBody>
                  <a:tcPr marL="68580" marR="68580" marT="34297" marB="3429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dirty="0" smtClean="0"/>
                        <a:t>-</a:t>
                      </a:r>
                      <a:endParaRPr lang="ru-RU" sz="3000" b="1" dirty="0"/>
                    </a:p>
                  </a:txBody>
                  <a:tcPr marL="68580" marR="68580" marT="34297" marB="3429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dirty="0" smtClean="0"/>
                        <a:t>-</a:t>
                      </a:r>
                      <a:endParaRPr lang="ru-RU" sz="3000" b="1" dirty="0"/>
                    </a:p>
                  </a:txBody>
                  <a:tcPr marL="68580" marR="68580" marT="34297" marB="3429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dirty="0" smtClean="0"/>
                        <a:t>+</a:t>
                      </a:r>
                      <a:endParaRPr lang="ru-RU" sz="3000" b="1" dirty="0"/>
                    </a:p>
                  </a:txBody>
                  <a:tcPr marL="68580" marR="68580" marT="34297" marB="34297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1229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12292" name="Picture 2" descr="https://static01.nyt.com/images/2016/10/28/science/28tb-swift1/28tb-swift1-superJumbo-v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803275"/>
            <a:ext cx="7599362" cy="380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4" name="Стрижи. Полет стрижей. Стрижи птицы.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5071"/>
            <a:ext cx="8914947" cy="5014951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Затмение">
  <a:themeElements>
    <a:clrScheme name="Затмение 1">
      <a:dk1>
        <a:srgbClr val="000000"/>
      </a:dk1>
      <a:lt1>
        <a:srgbClr val="FFFFFF"/>
      </a:lt1>
      <a:dk2>
        <a:srgbClr val="006666"/>
      </a:dk2>
      <a:lt2>
        <a:srgbClr val="5F5F5F"/>
      </a:lt2>
      <a:accent1>
        <a:srgbClr val="33CCCC"/>
      </a:accent1>
      <a:accent2>
        <a:srgbClr val="99CCCC"/>
      </a:accent2>
      <a:accent3>
        <a:srgbClr val="FFFFFF"/>
      </a:accent3>
      <a:accent4>
        <a:srgbClr val="000000"/>
      </a:accent4>
      <a:accent5>
        <a:srgbClr val="ADE2E2"/>
      </a:accent5>
      <a:accent6>
        <a:srgbClr val="8AB9B9"/>
      </a:accent6>
      <a:hlink>
        <a:srgbClr val="006666"/>
      </a:hlink>
      <a:folHlink>
        <a:srgbClr val="B2B2B2"/>
      </a:folHlink>
    </a:clrScheme>
    <a:fontScheme name="Затмение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Затмение 1">
        <a:dk1>
          <a:srgbClr val="000000"/>
        </a:dk1>
        <a:lt1>
          <a:srgbClr val="FFFFFF"/>
        </a:lt1>
        <a:dk2>
          <a:srgbClr val="006666"/>
        </a:dk2>
        <a:lt2>
          <a:srgbClr val="5F5F5F"/>
        </a:lt2>
        <a:accent1>
          <a:srgbClr val="33CCCC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A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тмение 2">
        <a:dk1>
          <a:srgbClr val="000000"/>
        </a:dk1>
        <a:lt1>
          <a:srgbClr val="FFFFFF"/>
        </a:lt1>
        <a:dk2>
          <a:srgbClr val="333366"/>
        </a:dk2>
        <a:lt2>
          <a:srgbClr val="5F5F5F"/>
        </a:lt2>
        <a:accent1>
          <a:srgbClr val="CC99FF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E2CAFF"/>
        </a:accent5>
        <a:accent6>
          <a:srgbClr val="8AB9B9"/>
        </a:accent6>
        <a:hlink>
          <a:srgbClr val="666699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тмение 3">
        <a:dk1>
          <a:srgbClr val="000000"/>
        </a:dk1>
        <a:lt1>
          <a:srgbClr val="FFFFFF"/>
        </a:lt1>
        <a:dk2>
          <a:srgbClr val="0000CC"/>
        </a:dk2>
        <a:lt2>
          <a:srgbClr val="434343"/>
        </a:lt2>
        <a:accent1>
          <a:srgbClr val="99CC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E7B900"/>
        </a:accent6>
        <a:hlink>
          <a:srgbClr val="FF00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тмение 4">
        <a:dk1>
          <a:srgbClr val="000000"/>
        </a:dk1>
        <a:lt1>
          <a:srgbClr val="64AAAE"/>
        </a:lt1>
        <a:dk2>
          <a:srgbClr val="FFFFCC"/>
        </a:dk2>
        <a:lt2>
          <a:srgbClr val="5F5F5F"/>
        </a:lt2>
        <a:accent1>
          <a:srgbClr val="B4B1DB"/>
        </a:accent1>
        <a:accent2>
          <a:srgbClr val="61C1D7"/>
        </a:accent2>
        <a:accent3>
          <a:srgbClr val="B8D2D3"/>
        </a:accent3>
        <a:accent4>
          <a:srgbClr val="000000"/>
        </a:accent4>
        <a:accent5>
          <a:srgbClr val="D6D5EA"/>
        </a:accent5>
        <a:accent6>
          <a:srgbClr val="57AFC3"/>
        </a:accent6>
        <a:hlink>
          <a:srgbClr val="257177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тмение 5">
        <a:dk1>
          <a:srgbClr val="5F5F5F"/>
        </a:dk1>
        <a:lt1>
          <a:srgbClr val="F8F8F8"/>
        </a:lt1>
        <a:dk2>
          <a:srgbClr val="2A285A"/>
        </a:dk2>
        <a:lt2>
          <a:srgbClr val="FFFFFF"/>
        </a:lt2>
        <a:accent1>
          <a:srgbClr val="999966"/>
        </a:accent1>
        <a:accent2>
          <a:srgbClr val="8C8B9D"/>
        </a:accent2>
        <a:accent3>
          <a:srgbClr val="ACACB5"/>
        </a:accent3>
        <a:accent4>
          <a:srgbClr val="D4D4D4"/>
        </a:accent4>
        <a:accent5>
          <a:srgbClr val="CACAB8"/>
        </a:accent5>
        <a:accent6>
          <a:srgbClr val="7E7D8E"/>
        </a:accent6>
        <a:hlink>
          <a:srgbClr val="465174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тмение 6">
        <a:dk1>
          <a:srgbClr val="434343"/>
        </a:dk1>
        <a:lt1>
          <a:srgbClr val="FFFFFF"/>
        </a:lt1>
        <a:dk2>
          <a:srgbClr val="360404"/>
        </a:dk2>
        <a:lt2>
          <a:srgbClr val="FFFFFF"/>
        </a:lt2>
        <a:accent1>
          <a:srgbClr val="669900"/>
        </a:accent1>
        <a:accent2>
          <a:srgbClr val="CC6600"/>
        </a:accent2>
        <a:accent3>
          <a:srgbClr val="AEAAAA"/>
        </a:accent3>
        <a:accent4>
          <a:srgbClr val="DADADA"/>
        </a:accent4>
        <a:accent5>
          <a:srgbClr val="B8CAAA"/>
        </a:accent5>
        <a:accent6>
          <a:srgbClr val="B95C00"/>
        </a:accent6>
        <a:hlink>
          <a:srgbClr val="CC33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тмение 7">
        <a:dk1>
          <a:srgbClr val="434343"/>
        </a:dk1>
        <a:lt1>
          <a:srgbClr val="FFFFFF"/>
        </a:lt1>
        <a:dk2>
          <a:srgbClr val="000000"/>
        </a:dk2>
        <a:lt2>
          <a:srgbClr val="8285FE"/>
        </a:lt2>
        <a:accent1>
          <a:srgbClr val="669900"/>
        </a:accent1>
        <a:accent2>
          <a:srgbClr val="9900FF"/>
        </a:accent2>
        <a:accent3>
          <a:srgbClr val="AAAAAA"/>
        </a:accent3>
        <a:accent4>
          <a:srgbClr val="DADADA"/>
        </a:accent4>
        <a:accent5>
          <a:srgbClr val="B8CAAA"/>
        </a:accent5>
        <a:accent6>
          <a:srgbClr val="8A00E7"/>
        </a:accent6>
        <a:hlink>
          <a:srgbClr val="6600CC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тмение 8">
        <a:dk1>
          <a:srgbClr val="434343"/>
        </a:dk1>
        <a:lt1>
          <a:srgbClr val="FFFFFF"/>
        </a:lt1>
        <a:dk2>
          <a:srgbClr val="000000"/>
        </a:dk2>
        <a:lt2>
          <a:srgbClr val="0066FF"/>
        </a:lt2>
        <a:accent1>
          <a:srgbClr val="339966"/>
        </a:accent1>
        <a:accent2>
          <a:srgbClr val="FFCC00"/>
        </a:accent2>
        <a:accent3>
          <a:srgbClr val="AAAAAA"/>
        </a:accent3>
        <a:accent4>
          <a:srgbClr val="DADADA"/>
        </a:accent4>
        <a:accent5>
          <a:srgbClr val="ADCAB8"/>
        </a:accent5>
        <a:accent6>
          <a:srgbClr val="E7B900"/>
        </a:accent6>
        <a:hlink>
          <a:srgbClr val="CC00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тмение 9">
        <a:dk1>
          <a:srgbClr val="333300"/>
        </a:dk1>
        <a:lt1>
          <a:srgbClr val="FFFFFF"/>
        </a:lt1>
        <a:dk2>
          <a:srgbClr val="669900"/>
        </a:dk2>
        <a:lt2>
          <a:srgbClr val="FFFFCC"/>
        </a:lt2>
        <a:accent1>
          <a:srgbClr val="CCCC00"/>
        </a:accent1>
        <a:accent2>
          <a:srgbClr val="99CC00"/>
        </a:accent2>
        <a:accent3>
          <a:srgbClr val="B8CAAA"/>
        </a:accent3>
        <a:accent4>
          <a:srgbClr val="DADADA"/>
        </a:accent4>
        <a:accent5>
          <a:srgbClr val="E2E2AA"/>
        </a:accent5>
        <a:accent6>
          <a:srgbClr val="8AB900"/>
        </a:accent6>
        <a:hlink>
          <a:srgbClr val="336600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тмение 10">
        <a:dk1>
          <a:srgbClr val="333333"/>
        </a:dk1>
        <a:lt1>
          <a:srgbClr val="FFFFCC"/>
        </a:lt1>
        <a:dk2>
          <a:srgbClr val="660000"/>
        </a:dk2>
        <a:lt2>
          <a:srgbClr val="CCCCCC"/>
        </a:lt2>
        <a:accent1>
          <a:srgbClr val="FF6600"/>
        </a:accent1>
        <a:accent2>
          <a:srgbClr val="CC3300"/>
        </a:accent2>
        <a:accent3>
          <a:srgbClr val="B8AAAA"/>
        </a:accent3>
        <a:accent4>
          <a:srgbClr val="DADAAE"/>
        </a:accent4>
        <a:accent5>
          <a:srgbClr val="FFB8AA"/>
        </a:accent5>
        <a:accent6>
          <a:srgbClr val="B92D00"/>
        </a:accent6>
        <a:hlink>
          <a:srgbClr val="9900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Слои">
  <a:themeElements>
    <a:clrScheme name="Слои 6">
      <a:dk1>
        <a:srgbClr val="000000"/>
      </a:dk1>
      <a:lt1>
        <a:srgbClr val="FFFFE1"/>
      </a:lt1>
      <a:dk2>
        <a:srgbClr val="330033"/>
      </a:dk2>
      <a:lt2>
        <a:srgbClr val="330033"/>
      </a:lt2>
      <a:accent1>
        <a:srgbClr val="CCCC99"/>
      </a:accent1>
      <a:accent2>
        <a:srgbClr val="FF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E70000"/>
      </a:accent6>
      <a:hlink>
        <a:srgbClr val="990033"/>
      </a:hlink>
      <a:folHlink>
        <a:srgbClr val="B2B2B2"/>
      </a:folHlink>
    </a:clrScheme>
    <a:fontScheme name="Слои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лои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792</TotalTime>
  <Words>235</Words>
  <Application>Microsoft Office PowerPoint</Application>
  <PresentationFormat>Экран (16:9)</PresentationFormat>
  <Paragraphs>47</Paragraphs>
  <Slides>14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Arial</vt:lpstr>
      <vt:lpstr>Verdana</vt:lpstr>
      <vt:lpstr>Wingdings</vt:lpstr>
      <vt:lpstr>Calibri</vt:lpstr>
      <vt:lpstr>Times New Roman</vt:lpstr>
      <vt:lpstr>Monotype Corsiva</vt:lpstr>
      <vt:lpstr>Затмение</vt:lpstr>
      <vt:lpstr>Слои</vt:lpstr>
      <vt:lpstr>Презентация PowerPoint</vt:lpstr>
      <vt:lpstr>Презентация PowerPoint</vt:lpstr>
      <vt:lpstr>Урок литературного чтения в 4 классе</vt:lpstr>
      <vt:lpstr>В.П.Астафьев «Стрижонок Скрип»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Тема урока</vt:lpstr>
      <vt:lpstr>Презентация PowerPoint</vt:lpstr>
      <vt:lpstr>Чтобы Вы пожелали Стрижонку Скрипу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Надежда</cp:lastModifiedBy>
  <cp:revision>161</cp:revision>
  <dcterms:created xsi:type="dcterms:W3CDTF">2009-04-19T15:59:23Z</dcterms:created>
  <dcterms:modified xsi:type="dcterms:W3CDTF">2023-06-26T13:57:37Z</dcterms:modified>
</cp:coreProperties>
</file>