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6" r:id="rId7"/>
    <p:sldId id="270" r:id="rId8"/>
    <p:sldId id="271" r:id="rId9"/>
    <p:sldId id="269" r:id="rId10"/>
    <p:sldId id="261" r:id="rId11"/>
    <p:sldId id="275" r:id="rId12"/>
    <p:sldId id="262" r:id="rId13"/>
    <p:sldId id="265" r:id="rId14"/>
    <p:sldId id="273" r:id="rId15"/>
    <p:sldId id="263" r:id="rId16"/>
    <p:sldId id="272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0" autoAdjust="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64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41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29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66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24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2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4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4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2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E9619-6689-4418-89EC-4964B3B2F7C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538F-A0D9-4EAB-8A4B-EFAD5B228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8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zen.ru/a/Y2p2roO34QGHp2Me" TargetMode="External"/><Relationship Id="rId3" Type="http://schemas.openxmlformats.org/officeDocument/2006/relationships/hyperlink" Target="https://www.tajmedun.tj/ru/novosti/universitet/zdorovyy-2obraz-zhizni/" TargetMode="External"/><Relationship Id="rId7" Type="http://schemas.openxmlformats.org/officeDocument/2006/relationships/hyperlink" Target="http://solzor.ru/o_borbe_s_kureniem/" TargetMode="External"/><Relationship Id="rId2" Type="http://schemas.openxmlformats.org/officeDocument/2006/relationships/hyperlink" Target="https://ru.freepik.com/free-photo/stop-message-from-cigaretts_7904859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by/images/search?family=yes&amp;img_url=https://i.ytimg.com/vi/sZMQ1Z3f8RE/maxresdefault.jpg&amp;lr=87&amp;nomisspell=1&amp;pos=18&amp;redircnt=1687173694.1&amp;rpt=simage&amp;source=related-14&amp;text=%D1%80%D0%B0%D0%B1%D0%BE%D1%82%D0%B0%20%D0%B2%20%D0%B3%D1%25" TargetMode="External"/><Relationship Id="rId5" Type="http://schemas.openxmlformats.org/officeDocument/2006/relationships/hyperlink" Target="https://smokepride.ru/articles/istoriya-tabaka" TargetMode="External"/><Relationship Id="rId4" Type="http://schemas.openxmlformats.org/officeDocument/2006/relationships/hyperlink" Target="https://ppt-online.org/645627%20&#1057;&#1072;&#1081;&#1090;%20ppt.online.org" TargetMode="External"/><Relationship Id="rId9" Type="http://schemas.openxmlformats.org/officeDocument/2006/relationships/hyperlink" Target="https://dikulug.ru/gorlo/emfizema-legkih-chto-eto-takoe-prichiny-i-kak-lechit-bolezn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body" sz="half" idx="4294967295"/>
          </p:nvPr>
        </p:nvSpPr>
        <p:spPr>
          <a:xfrm>
            <a:off x="2926898" y="4338360"/>
            <a:ext cx="6669863" cy="18760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500" b="1" dirty="0" smtClean="0">
                <a:solidFill>
                  <a:srgbClr val="FFFF00"/>
                </a:solidFill>
              </a:rPr>
              <a:t>Цель</a:t>
            </a:r>
            <a:r>
              <a:rPr lang="ru-RU" sz="3500" dirty="0" smtClean="0">
                <a:solidFill>
                  <a:srgbClr val="FFFF00"/>
                </a:solidFill>
              </a:rPr>
              <a:t>: </a:t>
            </a:r>
            <a:r>
              <a:rPr lang="ru-RU" sz="3600" dirty="0" smtClean="0">
                <a:solidFill>
                  <a:srgbClr val="FFFF00"/>
                </a:solidFill>
              </a:rPr>
              <a:t>расширить </a:t>
            </a:r>
            <a:r>
              <a:rPr lang="ru-RU" sz="3600" dirty="0">
                <a:solidFill>
                  <a:srgbClr val="FFFF00"/>
                </a:solidFill>
              </a:rPr>
              <a:t>свои знания о влиянии на организм человека средств </a:t>
            </a:r>
            <a:r>
              <a:rPr lang="ru-RU" sz="3600" dirty="0" err="1">
                <a:solidFill>
                  <a:srgbClr val="FFFF00"/>
                </a:solidFill>
              </a:rPr>
              <a:t>табакокурения</a:t>
            </a:r>
            <a:r>
              <a:rPr lang="ru-RU" sz="3500" dirty="0" smtClean="0">
                <a:solidFill>
                  <a:srgbClr val="FFFF00"/>
                </a:solidFill>
              </a:rPr>
              <a:t>. </a:t>
            </a:r>
            <a:endParaRPr lang="ru-RU" sz="3500" dirty="0" smtClean="0">
              <a:solidFill>
                <a:srgbClr val="FFFF00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99822" y="1854593"/>
            <a:ext cx="8012050" cy="1763470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ДЫШИ СВОБОДНО!</a:t>
            </a:r>
          </a:p>
        </p:txBody>
      </p:sp>
    </p:spTree>
    <p:extLst>
      <p:ext uri="{BB962C8B-B14F-4D97-AF65-F5344CB8AC3E}">
        <p14:creationId xmlns:p14="http://schemas.microsoft.com/office/powerpoint/2010/main" val="15498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zen_doc/1779726/pub_5e3e70f3d877b06d53367e3a_5e3e7c687c380d285fd2c465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1" y="138847"/>
            <a:ext cx="7489371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1" t="14026" r="36648" b="14697"/>
          <a:stretch/>
        </p:blipFill>
        <p:spPr bwMode="auto">
          <a:xfrm>
            <a:off x="5609969" y="1388879"/>
            <a:ext cx="2914670" cy="3760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7" t="18007" r="36769" b="12229"/>
          <a:stretch/>
        </p:blipFill>
        <p:spPr bwMode="auto">
          <a:xfrm>
            <a:off x="2864449" y="1388880"/>
            <a:ext cx="2635528" cy="3760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17249" r="36661" b="12415"/>
          <a:stretch/>
        </p:blipFill>
        <p:spPr bwMode="auto">
          <a:xfrm>
            <a:off x="138285" y="1388880"/>
            <a:ext cx="2616172" cy="3760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3" t="15732" r="36556" b="16205"/>
          <a:stretch/>
        </p:blipFill>
        <p:spPr bwMode="auto">
          <a:xfrm>
            <a:off x="8700117" y="1388878"/>
            <a:ext cx="2946867" cy="3760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9136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124b74b-92cb-53fe-9924-135cbea5e54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087" y="363983"/>
            <a:ext cx="8037252" cy="602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3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9376" y="2583206"/>
            <a:ext cx="4515532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5120">
              <a:lnSpc>
                <a:spcPct val="115000"/>
              </a:lnSpc>
              <a:spcAft>
                <a:spcPts val="0"/>
              </a:spcAft>
              <a:tabLst>
                <a:tab pos="186055" algn="l"/>
              </a:tabLst>
            </a:pPr>
            <a:r>
              <a:rPr lang="ru-RU" sz="8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«курить</a:t>
            </a:r>
            <a:r>
              <a:rPr lang="ru-RU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787" y="1567543"/>
            <a:ext cx="7410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</a:rPr>
              <a:t>ВАШИ АССОЦИАЦИИ: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34814" y="2583206"/>
            <a:ext cx="478015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5120">
              <a:lnSpc>
                <a:spcPct val="115000"/>
              </a:lnSpc>
              <a:spcAft>
                <a:spcPts val="0"/>
              </a:spcAft>
              <a:tabLst>
                <a:tab pos="186055" algn="l"/>
              </a:tabLst>
            </a:pP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«парить»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7298" y="324669"/>
            <a:ext cx="6938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smtClean="0">
                <a:solidFill>
                  <a:srgbClr val="00B050"/>
                </a:solidFill>
              </a:rPr>
              <a:t>ЗАВЕРШИТЕ ФРАЗЫ: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9" t="14559" r="20353" b="6281"/>
          <a:stretch>
            <a:fillRect/>
          </a:stretch>
        </p:blipFill>
        <p:spPr bwMode="auto">
          <a:xfrm>
            <a:off x="1447059" y="1500327"/>
            <a:ext cx="9144278" cy="520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975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6376" y="4836398"/>
            <a:ext cx="9275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	</a:t>
            </a:r>
            <a:r>
              <a:rPr lang="ru-RU" sz="5400" dirty="0">
                <a:solidFill>
                  <a:srgbClr val="FFFF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625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721" y="345056"/>
            <a:ext cx="10962732" cy="614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45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833" y="0"/>
            <a:ext cx="10515600" cy="67470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Интернет-источники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575" y="612559"/>
            <a:ext cx="11736279" cy="59835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hlinkClick r:id="rId2"/>
              </a:rPr>
              <a:t>https://fnkc-fmba.ru/news/31-maya-vsemirnyy-den-bez-tabaka/</a:t>
            </a:r>
            <a:r>
              <a:rPr lang="ru-RU" dirty="0" smtClean="0">
                <a:hlinkClick r:id="rId2"/>
              </a:rPr>
              <a:t> </a:t>
            </a:r>
            <a:r>
              <a:rPr lang="ru-RU" dirty="0" smtClean="0"/>
              <a:t>ФНКЦ ФМБА России. Всемирный день отказа от табака.</a:t>
            </a:r>
          </a:p>
          <a:p>
            <a:r>
              <a:rPr lang="en-US" dirty="0" smtClean="0">
                <a:hlinkClick r:id="rId2"/>
              </a:rPr>
              <a:t>https://www.culture.ru/events/1452144/onlain-akciya-vremya-razveyat-dym</a:t>
            </a:r>
            <a:r>
              <a:rPr lang="ru-RU" dirty="0" smtClean="0"/>
              <a:t>   Он-лайн акция «Время развеять дым»</a:t>
            </a:r>
            <a:endParaRPr lang="ru-RU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https://ru.freepik.com/free-photo/stop-message-from-cigaretts_7904859.htm</a:t>
            </a:r>
            <a:r>
              <a:rPr lang="ru-RU" dirty="0" smtClean="0"/>
              <a:t>  - </a:t>
            </a:r>
            <a:r>
              <a:rPr lang="en-US" dirty="0" smtClean="0"/>
              <a:t>freepik.com</a:t>
            </a:r>
            <a:r>
              <a:rPr lang="ru-RU" dirty="0" smtClean="0"/>
              <a:t> все необходимые вам ресурсы в одном месте</a:t>
            </a:r>
          </a:p>
          <a:p>
            <a:r>
              <a:rPr lang="en-US" dirty="0" smtClean="0">
                <a:hlinkClick r:id="rId3"/>
              </a:rPr>
              <a:t>http://buzoond.ru/images/news/2020/06.07.2020/%D0%91%D1%80%D0%BE%D1%88%D1%8E%D1%80%D0%B0.pdf</a:t>
            </a:r>
            <a:r>
              <a:rPr lang="ru-RU" dirty="0" smtClean="0">
                <a:hlinkClick r:id="rId3"/>
              </a:rPr>
              <a:t> </a:t>
            </a:r>
            <a:r>
              <a:rPr lang="ru-RU" dirty="0" smtClean="0"/>
              <a:t>Брошюра  Скворцова Е.С., Мамченко М.М. Электронные сигареты в современном мире, Москва 2019.</a:t>
            </a:r>
          </a:p>
          <a:p>
            <a:r>
              <a:rPr lang="en-US" dirty="0" smtClean="0">
                <a:hlinkClick r:id="rId3"/>
              </a:rPr>
              <a:t>https://tengrinews.kz/mixnews/medsestra-provela-eksperiment-legkimi-kurilschika-kotoryiy-343462</a:t>
            </a:r>
            <a:r>
              <a:rPr lang="en-US" dirty="0" smtClean="0"/>
              <a:t>/</a:t>
            </a:r>
            <a:r>
              <a:rPr lang="ru-RU" dirty="0" smtClean="0"/>
              <a:t> </a:t>
            </a:r>
            <a:r>
              <a:rPr lang="en-US" dirty="0" err="1" smtClean="0"/>
              <a:t>Tengri</a:t>
            </a:r>
            <a:r>
              <a:rPr lang="en-US" dirty="0" smtClean="0"/>
              <a:t> </a:t>
            </a:r>
            <a:r>
              <a:rPr lang="en-US" dirty="0" err="1" smtClean="0"/>
              <a:t>LIFe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https://takiedela.ru/news/2019/10/25/poterya-golosa</a:t>
            </a:r>
            <a:r>
              <a:rPr lang="en-US" dirty="0" smtClean="0"/>
              <a:t>/</a:t>
            </a:r>
            <a:r>
              <a:rPr lang="ru-RU" dirty="0" smtClean="0"/>
              <a:t>   </a:t>
            </a:r>
            <a:r>
              <a:rPr lang="ru-RU" dirty="0" err="1" smtClean="0"/>
              <a:t>Интернт-издание</a:t>
            </a:r>
            <a:r>
              <a:rPr lang="ru-RU" dirty="0" smtClean="0"/>
              <a:t>. Такие дела. Статья  «Рак гортани. Как жить после потери голоса?»</a:t>
            </a:r>
            <a:endParaRPr lang="ru-RU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https://www.tajmedun.tj/ru/novosti/universitet/zdorovyy-2obraz-zhizni/</a:t>
            </a:r>
            <a:r>
              <a:rPr lang="ru-RU" dirty="0" smtClean="0"/>
              <a:t> Таджикский Государственный медицинский университет</a:t>
            </a:r>
          </a:p>
          <a:p>
            <a:r>
              <a:rPr lang="en-US" dirty="0" smtClean="0">
                <a:hlinkClick r:id="rId4"/>
              </a:rPr>
              <a:t>https://ppt-online.org/645627</a:t>
            </a:r>
            <a:r>
              <a:rPr lang="ru-RU" dirty="0" smtClean="0">
                <a:hlinkClick r:id="rId4"/>
              </a:rPr>
              <a:t> Сайт </a:t>
            </a:r>
            <a:r>
              <a:rPr lang="en-US" dirty="0" smtClean="0">
                <a:hlinkClick r:id="rId4"/>
              </a:rPr>
              <a:t>ppt.online.org</a:t>
            </a:r>
            <a:r>
              <a:rPr lang="en-US" dirty="0" smtClean="0"/>
              <a:t> </a:t>
            </a:r>
            <a:r>
              <a:rPr lang="ru-RU" dirty="0" smtClean="0"/>
              <a:t>Вред курения</a:t>
            </a:r>
          </a:p>
          <a:p>
            <a:r>
              <a:rPr lang="en-US" dirty="0" smtClean="0">
                <a:hlinkClick r:id="rId5"/>
              </a:rPr>
              <a:t>https://smokepride.ru/articles/istoriya-tabaka</a:t>
            </a:r>
            <a:r>
              <a:rPr lang="ru-RU" dirty="0" smtClean="0"/>
              <a:t> История табака </a:t>
            </a:r>
          </a:p>
          <a:p>
            <a:r>
              <a:rPr lang="en-US" dirty="0" smtClean="0">
                <a:hlinkClick r:id="rId6"/>
              </a:rPr>
              <a:t>https://yandex.by/images/search?family=yes&amp;img_url=https%3A%2F%2Fi.ytimg.com%2Fvi%2FsZMQ1Z3f8RE%2Fmaxresdefault.jpg&amp;lr=87&amp;nomisspell=1&amp;pos=18&amp;redircnt=1687173694.1&amp;rpt=simage&amp;source=related-14&amp;text=%D1%80%D0%B0%D0%B1%D0%BE%D1%82%D0%B0%20%D0%B2%20%D0%B3%D1%80%D1%83%D0%BF%D0%BF%D0%B5%20%D1%87%D0%B5%D0%BB%D0%BE%D0%B2%D0%B5%D1%87%D0%BA%D0%B8</a:t>
            </a:r>
            <a:r>
              <a:rPr lang="ru-RU" dirty="0" smtClean="0">
                <a:hlinkClick r:id="rId6"/>
              </a:rPr>
              <a:t> </a:t>
            </a:r>
            <a:r>
              <a:rPr lang="ru-RU" dirty="0" err="1" smtClean="0"/>
              <a:t>Яндекс.картинки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http://solzor.ru/o_borbe_s_kureniem/</a:t>
            </a:r>
            <a:r>
              <a:rPr lang="ru-RU" dirty="0" smtClean="0"/>
              <a:t> Санаторий Соловьиные зори</a:t>
            </a:r>
          </a:p>
          <a:p>
            <a:r>
              <a:rPr lang="en-US" dirty="0" smtClean="0">
                <a:hlinkClick r:id="rId8"/>
              </a:rPr>
              <a:t>https://dzen.ru/a/Y2p2roO34QGHp2Me</a:t>
            </a:r>
            <a:r>
              <a:rPr lang="ru-RU" dirty="0" smtClean="0"/>
              <a:t> История табака. </a:t>
            </a:r>
            <a:r>
              <a:rPr lang="ru-RU" dirty="0" err="1" smtClean="0"/>
              <a:t>Яндекс</a:t>
            </a:r>
            <a:r>
              <a:rPr lang="ru-RU" dirty="0" smtClean="0"/>
              <a:t> Дзен</a:t>
            </a:r>
          </a:p>
          <a:p>
            <a:r>
              <a:rPr lang="en-US" dirty="0" smtClean="0">
                <a:hlinkClick r:id="rId9"/>
              </a:rPr>
              <a:t>https://dikulug.ru/gorlo/emfizema-legkih-chto-eto-takoe-prichiny-i-kak-lechit-bolezn.html</a:t>
            </a:r>
            <a:r>
              <a:rPr lang="ru-RU" dirty="0" smtClean="0"/>
              <a:t> </a:t>
            </a:r>
            <a:r>
              <a:rPr lang="ru-RU" dirty="0" err="1" smtClean="0"/>
              <a:t>ЛоОР</a:t>
            </a:r>
            <a:r>
              <a:rPr lang="ru-RU" dirty="0" smtClean="0"/>
              <a:t> </a:t>
            </a:r>
            <a:r>
              <a:rPr lang="ru-RU" dirty="0" err="1" smtClean="0"/>
              <a:t>онлайн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0152" y="2841397"/>
            <a:ext cx="9039206" cy="1418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25120">
              <a:lnSpc>
                <a:spcPct val="115000"/>
              </a:lnSpc>
              <a:spcAft>
                <a:spcPts val="0"/>
              </a:spcAft>
              <a:tabLst>
                <a:tab pos="186055" algn="l"/>
              </a:tabLst>
            </a:pP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8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курить»  «парить</a:t>
            </a:r>
            <a:r>
              <a:rPr lang="ru-RU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787" y="1567543"/>
            <a:ext cx="7410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</a:rPr>
              <a:t>ВАШИ АССОЦИАЦИИ:</a:t>
            </a:r>
          </a:p>
        </p:txBody>
      </p:sp>
    </p:spTree>
    <p:extLst>
      <p:ext uri="{BB962C8B-B14F-4D97-AF65-F5344CB8AC3E}">
        <p14:creationId xmlns:p14="http://schemas.microsoft.com/office/powerpoint/2010/main" val="22973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941" y="124287"/>
            <a:ext cx="11540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Всемирный день без табака </a:t>
            </a:r>
            <a:r>
              <a:rPr lang="ru-RU" sz="3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- 31 мая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</a:t>
            </a:r>
            <a:r>
              <a:rPr lang="ru-RU" sz="3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отказа от </a:t>
            </a:r>
            <a:r>
              <a:rPr lang="ru-RU" sz="3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курения</a:t>
            </a:r>
            <a:endParaRPr lang="ru-RU" sz="3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un9-10.userapi.com/impg/C4NPPozqWlxFwDfJx3xeK_UOtnaaqyNZC9XTeg/2yYcTLpPZk0.jpg?size=906x575&amp;quality=96&amp;sign=3b6e44d0638a307f76f440d1cfe3fbf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8" b="4238"/>
          <a:stretch/>
        </p:blipFill>
        <p:spPr bwMode="auto">
          <a:xfrm>
            <a:off x="839155" y="1164458"/>
            <a:ext cx="5378898" cy="3279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xn--37-6kch5a1ah0e5d.xn--p1ai/assets/images/news/tabak/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71" y="4551473"/>
            <a:ext cx="5277248" cy="216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www.trbzdrav.ru/bitrix/templates/general/images-2020/international-day-of-quitting-202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6427" t="20952" r="25786" b="16698"/>
          <a:stretch/>
        </p:blipFill>
        <p:spPr>
          <a:xfrm>
            <a:off x="6527412" y="1180730"/>
            <a:ext cx="4483859" cy="329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0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09.fotocdn.net/s125/d23210e267b7fdca/public_pin_l/2843123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9" y="243840"/>
            <a:ext cx="4005446" cy="27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2138162" y="351932"/>
            <a:ext cx="2629988" cy="2243222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rgbClr val="002060"/>
                </a:solidFill>
                <a:latin typeface="Book Antiqua" panose="02040602050305030304" pitchFamily="18" charset="0"/>
              </a:rPr>
              <a:t>ТАБАК – РАСТЕНИЕ НИКОТИНА ТАБАКУМ, ПОГАНОЕ. БЛУДНОЕ, АНТИХРИСТОВО, САТАНИНСКОЕ ЗЕЛЬЕ</a:t>
            </a:r>
          </a:p>
        </p:txBody>
      </p:sp>
      <p:pic>
        <p:nvPicPr>
          <p:cNvPr id="2058" name="Picture 10" descr="https://ic.pics.livejournal.com/vikond65/53941713/381633/381633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6680" r="5916" b="6557"/>
          <a:stretch/>
        </p:blipFill>
        <p:spPr bwMode="auto">
          <a:xfrm>
            <a:off x="541537" y="2918783"/>
            <a:ext cx="3961471" cy="355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dn.fishki.net/upload/post/2020/05/10/3312527/mycollages-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2"/>
          <a:stretch/>
        </p:blipFill>
        <p:spPr bwMode="auto">
          <a:xfrm>
            <a:off x="8513256" y="548163"/>
            <a:ext cx="3266429" cy="3382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n1-89.userapi.com/sK0ZpLBT2lctjYwzH-m-wEmLyMhVbVLcUB_WSw/QtKJ35og3b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7" b="89202"/>
          <a:stretch/>
        </p:blipFill>
        <p:spPr bwMode="auto">
          <a:xfrm>
            <a:off x="8348068" y="183645"/>
            <a:ext cx="3596803" cy="3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fsd.multiurok.ru/html/2018/12/08/s_5c0bb29bd288f/img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5673"/>
          <a:stretch/>
        </p:blipFill>
        <p:spPr bwMode="auto">
          <a:xfrm>
            <a:off x="8277107" y="4193185"/>
            <a:ext cx="3502578" cy="2272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russian7.ru/wp-content/uploads/2013/02/%D0%B3%D1%80%D0%B5%D1%851-375x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47" y="207556"/>
            <a:ext cx="3260314" cy="2608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cdn.fishki.net/upload/post/2020/05/10/3312527/mycollages-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5"/>
          <a:stretch/>
        </p:blipFill>
        <p:spPr bwMode="auto">
          <a:xfrm>
            <a:off x="4940614" y="3083161"/>
            <a:ext cx="3249447" cy="3382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310" t="9250" r="17646" b="3650"/>
          <a:stretch/>
        </p:blipFill>
        <p:spPr>
          <a:xfrm>
            <a:off x="736846" y="248574"/>
            <a:ext cx="10603247" cy="641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5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8" y="257452"/>
            <a:ext cx="9366347" cy="62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8110" b="1491"/>
          <a:stretch/>
        </p:blipFill>
        <p:spPr>
          <a:xfrm>
            <a:off x="604951" y="259412"/>
            <a:ext cx="4597364" cy="6218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2" b="8545"/>
          <a:stretch/>
        </p:blipFill>
        <p:spPr>
          <a:xfrm>
            <a:off x="6018427" y="259412"/>
            <a:ext cx="5294811" cy="3034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4689" r="15651" b="25789"/>
          <a:stretch/>
        </p:blipFill>
        <p:spPr>
          <a:xfrm>
            <a:off x="6018428" y="3483741"/>
            <a:ext cx="5294811" cy="2994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45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9191" y="361047"/>
            <a:ext cx="3197078" cy="3376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3" y="3931464"/>
            <a:ext cx="3866894" cy="2177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06" y="497151"/>
            <a:ext cx="7458442" cy="5593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86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Попкорновая болезнь легки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5261"/>
            <a:ext cx="4825643" cy="3433100"/>
          </a:xfrm>
          <a:prstGeom prst="rect">
            <a:avLst/>
          </a:prstGeom>
          <a:noFill/>
        </p:spPr>
      </p:pic>
      <p:pic>
        <p:nvPicPr>
          <p:cNvPr id="3" name="Picture 2" descr="Ученые назвали смертельную болезнь, к которой якобы приводит вейпинг —  Naked Sci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9148" y="2157273"/>
            <a:ext cx="6738151" cy="3369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83076" y="535219"/>
            <a:ext cx="10200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B050"/>
                </a:solidFill>
              </a:rPr>
              <a:t>Легкие парильщика </a:t>
            </a:r>
            <a:r>
              <a:rPr lang="ru-RU" sz="6000" b="1" dirty="0" err="1" smtClean="0">
                <a:solidFill>
                  <a:srgbClr val="00B050"/>
                </a:solidFill>
              </a:rPr>
              <a:t>вейпа</a:t>
            </a:r>
            <a:endParaRPr lang="ru-RU" sz="6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197</Words>
  <Application>Microsoft Office PowerPoint</Application>
  <PresentationFormat>Широкоэкранный</PresentationFormat>
  <Paragraphs>30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Times New Roman</vt:lpstr>
      <vt:lpstr>Тема Office</vt:lpstr>
      <vt:lpstr>ДЫШИ СВОБОДНО!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Интернет-источники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 Наталья Николаевна</dc:creator>
  <cp:lastModifiedBy>Лис Лолла Вячеславовна</cp:lastModifiedBy>
  <cp:revision>40</cp:revision>
  <dcterms:created xsi:type="dcterms:W3CDTF">2022-04-19T14:05:58Z</dcterms:created>
  <dcterms:modified xsi:type="dcterms:W3CDTF">2023-06-22T10:40:06Z</dcterms:modified>
</cp:coreProperties>
</file>