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15112" y="1046987"/>
            <a:ext cx="8628888" cy="1828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04463" y="190880"/>
            <a:ext cx="1735073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88976" y="5334000"/>
            <a:ext cx="8955405" cy="539115"/>
            <a:chOff x="188976" y="5334000"/>
            <a:chExt cx="8955405" cy="53911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5112" y="5344667"/>
              <a:ext cx="8628888" cy="1219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8976" y="5334000"/>
              <a:ext cx="2093214" cy="538721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459740" y="4874133"/>
            <a:ext cx="15532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6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«ТАЙГА»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35940" y="4368545"/>
            <a:ext cx="29660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5" dirty="0">
                <a:solidFill>
                  <a:srgbClr val="443329"/>
                </a:solidFill>
              </a:rPr>
              <a:t>Презентация</a:t>
            </a:r>
            <a:r>
              <a:rPr sz="2400" spc="-5" dirty="0">
                <a:solidFill>
                  <a:srgbClr val="443329"/>
                </a:solidFill>
              </a:rPr>
              <a:t> </a:t>
            </a:r>
            <a:r>
              <a:rPr sz="2400" spc="-35" dirty="0">
                <a:solidFill>
                  <a:srgbClr val="443329"/>
                </a:solidFill>
              </a:rPr>
              <a:t>на</a:t>
            </a:r>
            <a:r>
              <a:rPr sz="2400" spc="-15" dirty="0">
                <a:solidFill>
                  <a:srgbClr val="443329"/>
                </a:solidFill>
              </a:rPr>
              <a:t> </a:t>
            </a:r>
            <a:r>
              <a:rPr sz="2400" spc="-60" dirty="0">
                <a:solidFill>
                  <a:srgbClr val="443329"/>
                </a:solidFill>
              </a:rPr>
              <a:t>тему</a:t>
            </a:r>
            <a:r>
              <a:rPr sz="2400" spc="-20" dirty="0">
                <a:solidFill>
                  <a:srgbClr val="443329"/>
                </a:solidFill>
              </a:rPr>
              <a:t> </a:t>
            </a:r>
            <a:r>
              <a:rPr sz="2400" spc="20" dirty="0">
                <a:solidFill>
                  <a:srgbClr val="443329"/>
                </a:solidFill>
              </a:rPr>
              <a:t>:</a:t>
            </a: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200655"/>
              <a:ext cx="3925062" cy="98221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8267" y="1365580"/>
            <a:ext cx="3160395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30" dirty="0"/>
              <a:t>Р</a:t>
            </a:r>
            <a:r>
              <a:rPr sz="6600" spc="-5" dirty="0"/>
              <a:t>Я</a:t>
            </a:r>
            <a:r>
              <a:rPr sz="6600" spc="20" dirty="0"/>
              <a:t>Б</a:t>
            </a:r>
            <a:r>
              <a:rPr sz="6600" spc="-5" dirty="0"/>
              <a:t>ИНА</a:t>
            </a:r>
            <a:endParaRPr sz="6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173480"/>
              <a:ext cx="4908042" cy="98069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0491" y="337769"/>
            <a:ext cx="4025265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dirty="0"/>
              <a:t>ЧЕ</a:t>
            </a:r>
            <a:r>
              <a:rPr sz="6600" spc="30" dirty="0"/>
              <a:t>Р</a:t>
            </a:r>
            <a:r>
              <a:rPr sz="6600" dirty="0"/>
              <a:t>ЁМ</a:t>
            </a:r>
            <a:r>
              <a:rPr sz="6600" spc="20" dirty="0"/>
              <a:t>У</a:t>
            </a:r>
            <a:r>
              <a:rPr sz="6600" spc="-5" dirty="0"/>
              <a:t>ХА</a:t>
            </a:r>
            <a:endParaRPr sz="6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173480"/>
              <a:ext cx="2474214" cy="980694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380491" y="337769"/>
            <a:ext cx="1591945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ИВА</a:t>
            </a:r>
            <a:endParaRPr sz="66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173480"/>
              <a:ext cx="2349246" cy="980694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380491" y="337769"/>
            <a:ext cx="1464945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ДУБ</a:t>
            </a:r>
            <a:endParaRPr sz="66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33056"/>
              <a:ext cx="1489710" cy="53872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272237"/>
            <a:ext cx="11404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" dirty="0">
                <a:solidFill>
                  <a:srgbClr val="000000"/>
                </a:solidFill>
              </a:rPr>
              <a:t>Л</a:t>
            </a:r>
            <a:r>
              <a:rPr spc="-5" dirty="0">
                <a:solidFill>
                  <a:srgbClr val="000000"/>
                </a:solidFill>
              </a:rPr>
              <a:t>И</a:t>
            </a:r>
            <a:r>
              <a:rPr spc="10" dirty="0">
                <a:solidFill>
                  <a:srgbClr val="000000"/>
                </a:solidFill>
              </a:rPr>
              <a:t>П</a:t>
            </a:r>
            <a:r>
              <a:rPr dirty="0">
                <a:solidFill>
                  <a:srgbClr val="000000"/>
                </a:solidFill>
              </a:rPr>
              <a:t>А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7179" y="2570988"/>
              <a:ext cx="1716786" cy="47777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13332" y="2570988"/>
              <a:ext cx="741426" cy="47777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53183" y="2570988"/>
              <a:ext cx="7290054" cy="47777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7179" y="3058667"/>
              <a:ext cx="3007613" cy="47777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7179" y="3546347"/>
              <a:ext cx="8347709" cy="47777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7179" y="4034028"/>
              <a:ext cx="8132826" cy="47777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7179" y="4521708"/>
              <a:ext cx="1582674" cy="477774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535940" y="2159254"/>
            <a:ext cx="8273415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7038340" algn="l"/>
              </a:tabLst>
            </a:pPr>
            <a:r>
              <a:rPr sz="3200" spc="-16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Т</a:t>
            </a:r>
            <a:r>
              <a:rPr sz="3200" spc="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А</a:t>
            </a:r>
            <a:r>
              <a:rPr sz="3200" spc="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Й</a:t>
            </a:r>
            <a:r>
              <a:rPr sz="3200" spc="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Г</a:t>
            </a:r>
            <a:r>
              <a:rPr sz="32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А</a:t>
            </a:r>
            <a:r>
              <a:rPr sz="32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32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–</a:t>
            </a:r>
            <a:r>
              <a:rPr sz="32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ЭТ</a:t>
            </a:r>
            <a:r>
              <a:rPr sz="32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О</a:t>
            </a:r>
            <a:r>
              <a:rPr sz="32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3200" spc="1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Г</a:t>
            </a:r>
            <a:r>
              <a:rPr sz="3200" spc="-5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У</a:t>
            </a:r>
            <a:r>
              <a:rPr sz="3200" spc="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С</a:t>
            </a:r>
            <a:r>
              <a:rPr sz="32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Т</a:t>
            </a:r>
            <a:r>
              <a:rPr sz="32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О</a:t>
            </a:r>
            <a:r>
              <a:rPr sz="32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Й</a:t>
            </a:r>
            <a:r>
              <a:rPr sz="32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3200" spc="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Л</a:t>
            </a:r>
            <a:r>
              <a:rPr sz="32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Е</a:t>
            </a:r>
            <a:r>
              <a:rPr sz="3200" spc="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С</a:t>
            </a:r>
            <a:r>
              <a:rPr sz="32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,</a:t>
            </a:r>
            <a:r>
              <a:rPr sz="32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32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В</a:t>
            </a:r>
            <a:r>
              <a:rPr sz="3200" spc="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3200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К</a:t>
            </a:r>
            <a:r>
              <a:rPr sz="32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О</a:t>
            </a:r>
            <a:r>
              <a:rPr sz="32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Т</a:t>
            </a:r>
            <a:r>
              <a:rPr sz="32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ОРОМ	</a:t>
            </a:r>
            <a:r>
              <a:rPr sz="32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О</a:t>
            </a:r>
            <a:r>
              <a:rPr sz="3200" spc="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Ч</a:t>
            </a:r>
            <a:r>
              <a:rPr sz="32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ЕНЬ  </a:t>
            </a:r>
            <a:r>
              <a:rPr sz="3200" spc="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МАЛО</a:t>
            </a:r>
            <a:r>
              <a:rPr sz="3200" spc="-5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СВЕТА.</a:t>
            </a:r>
            <a:endParaRPr sz="3200">
              <a:latin typeface="Franklin Gothic Medium"/>
              <a:cs typeface="Franklin Gothic Medium"/>
            </a:endParaRPr>
          </a:p>
          <a:p>
            <a:pPr marL="12700" marR="507365">
              <a:lnSpc>
                <a:spcPct val="100000"/>
              </a:lnSpc>
            </a:pPr>
            <a:r>
              <a:rPr sz="32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ТАЙГА </a:t>
            </a:r>
            <a:r>
              <a:rPr sz="32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ОТЛИЧАЕТСЯ БОГАТЫМ </a:t>
            </a:r>
            <a:r>
              <a:rPr sz="32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ЖИВОТНЫМ </a:t>
            </a:r>
            <a:r>
              <a:rPr sz="3200" spc="-79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3200" spc="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МИРОМ. </a:t>
            </a:r>
            <a:r>
              <a:rPr sz="32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В </a:t>
            </a:r>
            <a:r>
              <a:rPr sz="32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НЕЙ МНОЖЕСТВО </a:t>
            </a:r>
            <a:r>
              <a:rPr sz="32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РАЗЛИЧНЫХ </a:t>
            </a:r>
            <a:r>
              <a:rPr sz="32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32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ПТИЦ.</a:t>
            </a:r>
            <a:endParaRPr sz="32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173480"/>
              <a:ext cx="4757166" cy="98069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0491" y="337769"/>
            <a:ext cx="3873500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10" dirty="0"/>
              <a:t>БУРУНДУК</a:t>
            </a:r>
            <a:endParaRPr sz="66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273807"/>
              <a:ext cx="2577846" cy="98069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1437589"/>
            <a:ext cx="1992630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5" dirty="0"/>
              <a:t>Л</a:t>
            </a:r>
            <a:r>
              <a:rPr sz="6600" spc="10" dirty="0"/>
              <a:t>О</a:t>
            </a:r>
            <a:r>
              <a:rPr sz="6600" spc="-5" dirty="0"/>
              <a:t>СЬ</a:t>
            </a:r>
            <a:endParaRPr sz="66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173480"/>
              <a:ext cx="4478274" cy="98069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0491" y="337769"/>
            <a:ext cx="3597910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dirty="0"/>
              <a:t>МЕДВЕ</a:t>
            </a:r>
            <a:r>
              <a:rPr sz="6600" spc="-25" dirty="0"/>
              <a:t>Д</a:t>
            </a:r>
            <a:r>
              <a:rPr sz="6600" dirty="0"/>
              <a:t>Ь</a:t>
            </a:r>
            <a:endParaRPr sz="66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173480"/>
              <a:ext cx="2925318" cy="98069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0491" y="337769"/>
            <a:ext cx="2040889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5" dirty="0">
                <a:solidFill>
                  <a:srgbClr val="000000"/>
                </a:solidFill>
              </a:rPr>
              <a:t>В</a:t>
            </a:r>
            <a:r>
              <a:rPr sz="6600" spc="-40" dirty="0">
                <a:solidFill>
                  <a:srgbClr val="000000"/>
                </a:solidFill>
              </a:rPr>
              <a:t>О</a:t>
            </a:r>
            <a:r>
              <a:rPr sz="6600" spc="-5" dirty="0">
                <a:solidFill>
                  <a:srgbClr val="000000"/>
                </a:solidFill>
              </a:rPr>
              <a:t>ЛК</a:t>
            </a:r>
            <a:endParaRPr sz="6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74164" y="4081284"/>
              <a:ext cx="1928622" cy="53872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38144" y="4081284"/>
              <a:ext cx="675894" cy="53872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62171" y="4081284"/>
              <a:ext cx="4083558" cy="538721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346198" y="3622040"/>
            <a:ext cx="50228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ТАЙГА</a:t>
            </a:r>
            <a:r>
              <a:rPr spc="-45" dirty="0"/>
              <a:t> </a:t>
            </a:r>
            <a:r>
              <a:rPr dirty="0"/>
              <a:t>-</a:t>
            </a:r>
            <a:r>
              <a:rPr spc="-20" dirty="0"/>
              <a:t> </a:t>
            </a:r>
            <a:r>
              <a:rPr spc="-25" dirty="0"/>
              <a:t>ЭТО</a:t>
            </a:r>
            <a:r>
              <a:rPr spc="-45" dirty="0"/>
              <a:t> </a:t>
            </a:r>
            <a:r>
              <a:rPr spc="10" dirty="0"/>
              <a:t>ГУСТОЙ</a:t>
            </a:r>
            <a:r>
              <a:rPr spc="-45" dirty="0"/>
              <a:t> </a:t>
            </a:r>
            <a:r>
              <a:rPr spc="5" dirty="0"/>
              <a:t>ЛЕС.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173480"/>
              <a:ext cx="2961894" cy="98069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0491" y="337769"/>
            <a:ext cx="2075180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5" dirty="0">
                <a:solidFill>
                  <a:srgbClr val="000000"/>
                </a:solidFill>
              </a:rPr>
              <a:t>Б</a:t>
            </a:r>
            <a:r>
              <a:rPr sz="6600" spc="25" dirty="0">
                <a:solidFill>
                  <a:srgbClr val="000000"/>
                </a:solidFill>
              </a:rPr>
              <a:t>О</a:t>
            </a:r>
            <a:r>
              <a:rPr sz="6600" spc="-5" dirty="0">
                <a:solidFill>
                  <a:srgbClr val="000000"/>
                </a:solidFill>
              </a:rPr>
              <a:t>БР</a:t>
            </a:r>
            <a:endParaRPr sz="66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173480"/>
              <a:ext cx="3344418" cy="98069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0491" y="337769"/>
            <a:ext cx="2460625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5" dirty="0">
                <a:solidFill>
                  <a:srgbClr val="000000"/>
                </a:solidFill>
              </a:rPr>
              <a:t>Б</a:t>
            </a:r>
            <a:r>
              <a:rPr sz="6600" spc="15" dirty="0">
                <a:solidFill>
                  <a:srgbClr val="000000"/>
                </a:solidFill>
              </a:rPr>
              <a:t>Е</a:t>
            </a:r>
            <a:r>
              <a:rPr sz="6600" spc="-5" dirty="0">
                <a:solidFill>
                  <a:srgbClr val="000000"/>
                </a:solidFill>
              </a:rPr>
              <a:t>Л</a:t>
            </a:r>
            <a:r>
              <a:rPr sz="6600" spc="20" dirty="0">
                <a:solidFill>
                  <a:srgbClr val="000000"/>
                </a:solidFill>
              </a:rPr>
              <a:t>К</a:t>
            </a:r>
            <a:r>
              <a:rPr sz="6600" dirty="0">
                <a:solidFill>
                  <a:srgbClr val="000000"/>
                </a:solidFill>
              </a:rPr>
              <a:t>А</a:t>
            </a:r>
            <a:endParaRPr sz="66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173480"/>
              <a:ext cx="2036826" cy="980694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380491" y="337769"/>
            <a:ext cx="1155065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ЕЖ</a:t>
            </a:r>
            <a:endParaRPr sz="66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173480"/>
              <a:ext cx="2957322" cy="98069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0491" y="337769"/>
            <a:ext cx="2073910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20" dirty="0">
                <a:solidFill>
                  <a:srgbClr val="000000"/>
                </a:solidFill>
              </a:rPr>
              <a:t>З</a:t>
            </a:r>
            <a:r>
              <a:rPr sz="6600" spc="-5" dirty="0">
                <a:solidFill>
                  <a:srgbClr val="000000"/>
                </a:solidFill>
              </a:rPr>
              <a:t>А</a:t>
            </a:r>
            <a:r>
              <a:rPr sz="6600" spc="25" dirty="0">
                <a:solidFill>
                  <a:srgbClr val="000000"/>
                </a:solidFill>
              </a:rPr>
              <a:t>Я</a:t>
            </a:r>
            <a:r>
              <a:rPr sz="6600" dirty="0">
                <a:solidFill>
                  <a:srgbClr val="000000"/>
                </a:solidFill>
              </a:rPr>
              <a:t>Ц</a:t>
            </a:r>
            <a:endParaRPr sz="66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173480"/>
              <a:ext cx="3096006" cy="98069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0491" y="337769"/>
            <a:ext cx="2209800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5" dirty="0"/>
              <a:t>Р</a:t>
            </a:r>
            <a:r>
              <a:rPr sz="6600" spc="15" dirty="0"/>
              <a:t>Ы</a:t>
            </a:r>
            <a:r>
              <a:rPr sz="6600" spc="-5" dirty="0"/>
              <a:t>СЬ</a:t>
            </a:r>
            <a:endParaRPr sz="66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173480"/>
              <a:ext cx="2910078" cy="98069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0491" y="337769"/>
            <a:ext cx="2028825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5" dirty="0">
                <a:solidFill>
                  <a:srgbClr val="000000"/>
                </a:solidFill>
              </a:rPr>
              <a:t>Л</a:t>
            </a:r>
            <a:r>
              <a:rPr sz="6600" spc="20" dirty="0">
                <a:solidFill>
                  <a:srgbClr val="000000"/>
                </a:solidFill>
              </a:rPr>
              <a:t>И</a:t>
            </a:r>
            <a:r>
              <a:rPr sz="6600" spc="-5" dirty="0">
                <a:solidFill>
                  <a:srgbClr val="000000"/>
                </a:solidFill>
              </a:rPr>
              <a:t>СА</a:t>
            </a:r>
            <a:endParaRPr sz="66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190"/>
            <a:ext cx="9144000" cy="6833870"/>
            <a:chOff x="0" y="12190"/>
            <a:chExt cx="9144000" cy="68338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190"/>
              <a:ext cx="9144000" cy="683361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5928" y="1121663"/>
              <a:ext cx="3496817" cy="98069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90473" y="285750"/>
            <a:ext cx="248729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50" dirty="0"/>
              <a:t>О</a:t>
            </a:r>
            <a:r>
              <a:rPr sz="6600" spc="-5" dirty="0"/>
              <a:t>Л</a:t>
            </a:r>
            <a:r>
              <a:rPr sz="6600" spc="10" dirty="0"/>
              <a:t>Е</a:t>
            </a:r>
            <a:r>
              <a:rPr sz="6600" spc="-5" dirty="0"/>
              <a:t>НЬ</a:t>
            </a:r>
            <a:endParaRPr sz="66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16280"/>
              <a:ext cx="3082290" cy="59664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7294" y="204292"/>
            <a:ext cx="25374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70" dirty="0"/>
              <a:t>Р</a:t>
            </a:r>
            <a:r>
              <a:rPr sz="4000" spc="-75" dirty="0"/>
              <a:t>А</a:t>
            </a:r>
            <a:r>
              <a:rPr sz="4000" spc="5" dirty="0"/>
              <a:t>С</a:t>
            </a:r>
            <a:r>
              <a:rPr sz="4000" spc="-5" dirty="0"/>
              <a:t>ОМАХА</a:t>
            </a:r>
            <a:endParaRPr sz="40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247" y="1056132"/>
              <a:ext cx="2388870" cy="59817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0491" y="545337"/>
            <a:ext cx="17862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95" dirty="0"/>
              <a:t>К</a:t>
            </a:r>
            <a:r>
              <a:rPr sz="4000" spc="-5" dirty="0"/>
              <a:t>О</a:t>
            </a:r>
            <a:r>
              <a:rPr sz="4000" spc="-20" dirty="0"/>
              <a:t>С</a:t>
            </a:r>
            <a:r>
              <a:rPr sz="4000" spc="-130" dirty="0"/>
              <a:t>У</a:t>
            </a:r>
            <a:r>
              <a:rPr sz="4000" spc="-10" dirty="0"/>
              <a:t>ЛЯ</a:t>
            </a:r>
            <a:endParaRPr sz="40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728" y="1037856"/>
              <a:ext cx="2013966" cy="53872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0491" y="577341"/>
            <a:ext cx="1472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М</a:t>
            </a:r>
            <a:r>
              <a:rPr spc="10" dirty="0"/>
              <a:t>ЫШ</a:t>
            </a:r>
            <a:r>
              <a:rPr dirty="0"/>
              <a:t>Ь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8655" y="1481327"/>
              <a:ext cx="2420873" cy="980694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942592" y="645363"/>
            <a:ext cx="1417320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ЕЛЬ</a:t>
            </a:r>
            <a:endParaRPr sz="66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8766"/>
            <a:ext cx="9144000" cy="6809740"/>
            <a:chOff x="0" y="48766"/>
            <a:chExt cx="9144000" cy="68097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8766"/>
              <a:ext cx="9143999" cy="680923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60647" y="652271"/>
              <a:ext cx="2047494" cy="53721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9395">
              <a:lnSpc>
                <a:spcPct val="100000"/>
              </a:lnSpc>
              <a:spcBef>
                <a:spcPts val="100"/>
              </a:spcBef>
            </a:pPr>
            <a:r>
              <a:rPr spc="-70" dirty="0"/>
              <a:t>Х</a:t>
            </a:r>
            <a:r>
              <a:rPr dirty="0"/>
              <a:t>О</a:t>
            </a:r>
            <a:r>
              <a:rPr spc="15" dirty="0"/>
              <a:t>М</a:t>
            </a:r>
            <a:r>
              <a:rPr spc="5" dirty="0"/>
              <a:t>Я</a:t>
            </a:r>
            <a:r>
              <a:rPr dirty="0"/>
              <a:t>К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103375" y="1760220"/>
            <a:ext cx="7443470" cy="2618740"/>
            <a:chOff x="1103375" y="1760220"/>
            <a:chExt cx="7443470" cy="2618740"/>
          </a:xfrm>
        </p:grpSpPr>
        <p:sp>
          <p:nvSpPr>
            <p:cNvPr id="4" name="object 4"/>
            <p:cNvSpPr/>
            <p:nvPr/>
          </p:nvSpPr>
          <p:spPr>
            <a:xfrm>
              <a:off x="1116329" y="1773174"/>
              <a:ext cx="7417434" cy="2592705"/>
            </a:xfrm>
            <a:custGeom>
              <a:avLst/>
              <a:gdLst/>
              <a:ahLst/>
              <a:cxnLst/>
              <a:rect l="l" t="t" r="r" b="b"/>
              <a:pathLst>
                <a:path w="7417434" h="2592704">
                  <a:moveTo>
                    <a:pt x="6121146" y="0"/>
                  </a:moveTo>
                  <a:lnTo>
                    <a:pt x="0" y="0"/>
                  </a:lnTo>
                  <a:lnTo>
                    <a:pt x="0" y="2592324"/>
                  </a:lnTo>
                  <a:lnTo>
                    <a:pt x="6121146" y="2592324"/>
                  </a:lnTo>
                  <a:lnTo>
                    <a:pt x="7417308" y="1296162"/>
                  </a:lnTo>
                  <a:lnTo>
                    <a:pt x="6121146" y="0"/>
                  </a:lnTo>
                  <a:close/>
                </a:path>
              </a:pathLst>
            </a:custGeom>
            <a:solidFill>
              <a:srgbClr val="EFA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16329" y="1773174"/>
              <a:ext cx="7417434" cy="2592705"/>
            </a:xfrm>
            <a:custGeom>
              <a:avLst/>
              <a:gdLst/>
              <a:ahLst/>
              <a:cxnLst/>
              <a:rect l="l" t="t" r="r" b="b"/>
              <a:pathLst>
                <a:path w="7417434" h="2592704">
                  <a:moveTo>
                    <a:pt x="0" y="0"/>
                  </a:moveTo>
                  <a:lnTo>
                    <a:pt x="6121146" y="0"/>
                  </a:lnTo>
                  <a:lnTo>
                    <a:pt x="7417308" y="1296162"/>
                  </a:lnTo>
                  <a:lnTo>
                    <a:pt x="6121146" y="2592324"/>
                  </a:lnTo>
                  <a:lnTo>
                    <a:pt x="0" y="2592324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AF76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52829" y="2672537"/>
            <a:ext cx="649224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35" dirty="0"/>
              <a:t>Спасибо</a:t>
            </a:r>
            <a:r>
              <a:rPr sz="4800" spc="-60" dirty="0"/>
              <a:t> </a:t>
            </a:r>
            <a:r>
              <a:rPr sz="4800" spc="-85" dirty="0"/>
              <a:t>за</a:t>
            </a:r>
            <a:r>
              <a:rPr sz="4800" spc="-50" dirty="0"/>
              <a:t> </a:t>
            </a:r>
            <a:r>
              <a:rPr sz="4800" spc="-65" dirty="0"/>
              <a:t>внимание</a:t>
            </a:r>
            <a:r>
              <a:rPr sz="4800" spc="-55" dirty="0"/>
              <a:t> </a:t>
            </a:r>
            <a:r>
              <a:rPr sz="4800" spc="-35" dirty="0"/>
              <a:t>!!!</a:t>
            </a:r>
            <a:endParaRPr sz="4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173480"/>
              <a:ext cx="3467862" cy="98069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0491" y="337769"/>
            <a:ext cx="2585085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5" dirty="0"/>
              <a:t>С</a:t>
            </a:r>
            <a:r>
              <a:rPr sz="6600" spc="25" dirty="0"/>
              <a:t>О</a:t>
            </a:r>
            <a:r>
              <a:rPr sz="6600" spc="-5" dirty="0"/>
              <a:t>С</a:t>
            </a:r>
            <a:r>
              <a:rPr sz="6600" spc="15" dirty="0"/>
              <a:t>Н</a:t>
            </a:r>
            <a:r>
              <a:rPr sz="6600" dirty="0"/>
              <a:t>А</a:t>
            </a:r>
            <a:endParaRPr sz="6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118616"/>
              <a:ext cx="5350002" cy="80391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0491" y="434085"/>
            <a:ext cx="45593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000000"/>
                </a:solidFill>
              </a:rPr>
              <a:t>ЛИСТВЕННИЦА</a:t>
            </a:r>
            <a:endParaRPr sz="5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173480"/>
              <a:ext cx="2885694" cy="98069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0491" y="337769"/>
            <a:ext cx="2001520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dirty="0">
                <a:solidFill>
                  <a:srgbClr val="4E3A2F"/>
                </a:solidFill>
              </a:rPr>
              <a:t>К</a:t>
            </a:r>
            <a:r>
              <a:rPr sz="6600" spc="20" dirty="0">
                <a:solidFill>
                  <a:srgbClr val="4E3A2F"/>
                </a:solidFill>
              </a:rPr>
              <a:t>Е</a:t>
            </a:r>
            <a:r>
              <a:rPr sz="6600" dirty="0">
                <a:solidFill>
                  <a:srgbClr val="4E3A2F"/>
                </a:solidFill>
              </a:rPr>
              <a:t>ДР</a:t>
            </a:r>
            <a:endParaRPr sz="6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173480"/>
              <a:ext cx="3329178" cy="98069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0491" y="337769"/>
            <a:ext cx="2447925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dirty="0"/>
              <a:t>П</a:t>
            </a:r>
            <a:r>
              <a:rPr sz="6600" spc="20" dirty="0"/>
              <a:t>И</a:t>
            </a:r>
            <a:r>
              <a:rPr sz="6600" spc="-5" dirty="0"/>
              <a:t>Х</a:t>
            </a:r>
            <a:r>
              <a:rPr sz="6600" spc="-330" dirty="0"/>
              <a:t>Т</a:t>
            </a:r>
            <a:r>
              <a:rPr sz="6600" dirty="0"/>
              <a:t>А</a:t>
            </a:r>
            <a:endParaRPr sz="6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5112" y="1046988"/>
            <a:ext cx="8629015" cy="969010"/>
            <a:chOff x="515112" y="1046988"/>
            <a:chExt cx="8629015" cy="9690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4256" y="1050036"/>
              <a:ext cx="7222998" cy="47777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4256" y="1537716"/>
              <a:ext cx="2260854" cy="47777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2406" y="638682"/>
            <a:ext cx="664654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4E3A2F"/>
                </a:solidFill>
              </a:rPr>
              <a:t>НА</a:t>
            </a:r>
            <a:r>
              <a:rPr sz="3200" spc="-30" dirty="0">
                <a:solidFill>
                  <a:srgbClr val="4E3A2F"/>
                </a:solidFill>
              </a:rPr>
              <a:t> </a:t>
            </a:r>
            <a:r>
              <a:rPr sz="3200" spc="-5" dirty="0">
                <a:solidFill>
                  <a:srgbClr val="4E3A2F"/>
                </a:solidFill>
              </a:rPr>
              <a:t>ЮГЕ</a:t>
            </a:r>
            <a:r>
              <a:rPr sz="3200" spc="-30" dirty="0">
                <a:solidFill>
                  <a:srgbClr val="4E3A2F"/>
                </a:solidFill>
              </a:rPr>
              <a:t> </a:t>
            </a:r>
            <a:r>
              <a:rPr sz="3200" spc="-35" dirty="0">
                <a:solidFill>
                  <a:srgbClr val="4E3A2F"/>
                </a:solidFill>
              </a:rPr>
              <a:t>ТАЙГИ</a:t>
            </a:r>
            <a:r>
              <a:rPr sz="3200" spc="-15" dirty="0">
                <a:solidFill>
                  <a:srgbClr val="4E3A2F"/>
                </a:solidFill>
              </a:rPr>
              <a:t> </a:t>
            </a:r>
            <a:r>
              <a:rPr sz="3200" spc="10" dirty="0">
                <a:solidFill>
                  <a:srgbClr val="4E3A2F"/>
                </a:solidFill>
              </a:rPr>
              <a:t>РАСТУТ</a:t>
            </a:r>
            <a:r>
              <a:rPr sz="3200" spc="-40" dirty="0">
                <a:solidFill>
                  <a:srgbClr val="4E3A2F"/>
                </a:solidFill>
              </a:rPr>
              <a:t> </a:t>
            </a:r>
            <a:r>
              <a:rPr sz="3200" dirty="0">
                <a:solidFill>
                  <a:srgbClr val="4E3A2F"/>
                </a:solidFill>
              </a:rPr>
              <a:t>ЛИСТВЕННЫЕ </a:t>
            </a:r>
            <a:r>
              <a:rPr sz="3200" spc="-785" dirty="0">
                <a:solidFill>
                  <a:srgbClr val="4E3A2F"/>
                </a:solidFill>
              </a:rPr>
              <a:t> </a:t>
            </a:r>
            <a:r>
              <a:rPr sz="3200" spc="-5" dirty="0">
                <a:solidFill>
                  <a:srgbClr val="4E3A2F"/>
                </a:solidFill>
              </a:rPr>
              <a:t>ДЕРЕВЬЯ:</a:t>
            </a:r>
            <a:endParaRPr sz="3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173480"/>
              <a:ext cx="3787902" cy="98069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0491" y="337769"/>
            <a:ext cx="2907665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10" dirty="0"/>
              <a:t>БЕРЕЗА</a:t>
            </a:r>
            <a:endParaRPr sz="6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75</Words>
  <Application>Microsoft Office PowerPoint</Application>
  <PresentationFormat>Экран (4:3)</PresentationFormat>
  <Paragraphs>33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4" baseType="lpstr">
      <vt:lpstr>Calibri</vt:lpstr>
      <vt:lpstr>Franklin Gothic Medium</vt:lpstr>
      <vt:lpstr>Office Theme</vt:lpstr>
      <vt:lpstr>Презентация на тему :</vt:lpstr>
      <vt:lpstr>ТАЙГА - ЭТО ГУСТОЙ ЛЕС.</vt:lpstr>
      <vt:lpstr>Презентация PowerPoint</vt:lpstr>
      <vt:lpstr>СОСНА</vt:lpstr>
      <vt:lpstr>ЛИСТВЕННИЦА</vt:lpstr>
      <vt:lpstr>КЕДР</vt:lpstr>
      <vt:lpstr>ПИХТА</vt:lpstr>
      <vt:lpstr>НА ЮГЕ ТАЙГИ РАСТУТ ЛИСТВЕННЫЕ  ДЕРЕВЬЯ:</vt:lpstr>
      <vt:lpstr>БЕРЕЗА</vt:lpstr>
      <vt:lpstr>РЯБИНА</vt:lpstr>
      <vt:lpstr>ЧЕРЁМУХА</vt:lpstr>
      <vt:lpstr>Презентация PowerPoint</vt:lpstr>
      <vt:lpstr>Презентация PowerPoint</vt:lpstr>
      <vt:lpstr>ЛИПА</vt:lpstr>
      <vt:lpstr>Презентация PowerPoint</vt:lpstr>
      <vt:lpstr>БУРУНДУК</vt:lpstr>
      <vt:lpstr>ЛОСЬ</vt:lpstr>
      <vt:lpstr>МЕДВЕДЬ</vt:lpstr>
      <vt:lpstr>ВОЛК</vt:lpstr>
      <vt:lpstr>БОБР</vt:lpstr>
      <vt:lpstr>БЕЛКА</vt:lpstr>
      <vt:lpstr>Презентация PowerPoint</vt:lpstr>
      <vt:lpstr>ЗАЯЦ</vt:lpstr>
      <vt:lpstr>РЫСЬ</vt:lpstr>
      <vt:lpstr>ЛИСА</vt:lpstr>
      <vt:lpstr>ОЛЕНЬ</vt:lpstr>
      <vt:lpstr>РАСОМАХА</vt:lpstr>
      <vt:lpstr>КОСУЛЯ</vt:lpstr>
      <vt:lpstr>МЫШЬ</vt:lpstr>
      <vt:lpstr>ХОМЯК</vt:lpstr>
      <vt:lpstr>Спасибо за внимание 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«Тайга и ее обитатели»</dc:title>
  <dc:creator>1</dc:creator>
  <cp:lastModifiedBy>Наталья Тонышева</cp:lastModifiedBy>
  <cp:revision>1</cp:revision>
  <dcterms:created xsi:type="dcterms:W3CDTF">2023-06-21T18:41:25Z</dcterms:created>
  <dcterms:modified xsi:type="dcterms:W3CDTF">2023-06-21T18:42:59Z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2018-01-31T00:00:00Z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2023-06-21T00:00:00Z</vt:filetime>
  </property>
</Properties>
</file>