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2" r:id="rId5"/>
    <p:sldId id="268" r:id="rId6"/>
    <p:sldId id="269" r:id="rId7"/>
    <p:sldId id="270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E35B-6DDF-4F08-8E07-B803FBF01FAB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429552" cy="1071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Урок русского языка во 2 классе «</a:t>
            </a:r>
            <a:r>
              <a:rPr lang="ru-RU" dirty="0" smtClean="0">
                <a:solidFill>
                  <a:srgbClr val="0070C0"/>
                </a:solidFill>
              </a:rPr>
              <a:t>Повторяем то, </a:t>
            </a:r>
            <a:r>
              <a:rPr lang="ru-RU" dirty="0" smtClean="0">
                <a:solidFill>
                  <a:srgbClr val="0070C0"/>
                </a:solidFill>
              </a:rPr>
              <a:t>что знаем, что забыли, вспоминаем»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3" descr="педсовет.pn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52"/>
            <a:ext cx="1643058" cy="40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6248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Дудинова Татьяна Ивановна, учитель начальных классов МБОУ СОШ №36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картинки\сжатый 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57298"/>
            <a:ext cx="7000924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57864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215082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6776" y="0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8" y="285728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786454"/>
            <a:ext cx="439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42275 -0.41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2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22136 0.159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39618 -0.421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21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3309 0.274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30573 -0.5166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Звуки мы говорим и слышим.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Буквы мы видим и пишем.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286808" cy="38576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</a:t>
            </a:r>
            <a:r>
              <a:rPr lang="ru-RU" dirty="0" smtClean="0">
                <a:solidFill>
                  <a:schemeClr val="tx1"/>
                </a:solidFill>
              </a:rPr>
              <a:t>Отметь слово, в котором букв больше, чем звуков.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1)карусель     2) почка    3)   яблоко   4) звезда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Отметь слово, в котором все согласные звуки мягкие.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1)весна    2)синица    3)пень   4)денёк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Ударение – это выделение в слове голосом одного из слогов.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 </a:t>
            </a:r>
            <a:r>
              <a:rPr lang="ru-RU" dirty="0" smtClean="0"/>
              <a:t>Отметь слово, в котором  ударение падает на второй слог.</a:t>
            </a:r>
          </a:p>
          <a:p>
            <a:pPr lvl="0">
              <a:buNone/>
            </a:pPr>
            <a:r>
              <a:rPr lang="ru-RU" dirty="0" smtClean="0"/>
              <a:t>  1)куколка  2)мячик  3) крокодил  4) машина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4. </a:t>
            </a:r>
            <a:r>
              <a:rPr lang="ru-RU" dirty="0" smtClean="0"/>
              <a:t>Укажи  слово, в котором  ударение падает на третий слог.</a:t>
            </a:r>
          </a:p>
          <a:p>
            <a:pPr lvl="0">
              <a:buNone/>
            </a:pPr>
            <a:r>
              <a:rPr lang="ru-RU" dirty="0" smtClean="0"/>
              <a:t>   1)капуста      2)пенал      3)ёжики    4)урожай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Перенос слова – это разделение слова на две части.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5. </a:t>
            </a:r>
            <a:r>
              <a:rPr lang="ru-RU" dirty="0" smtClean="0"/>
              <a:t>Укажи слово, которое нельзя разделить  для переноса.</a:t>
            </a:r>
          </a:p>
          <a:p>
            <a:pPr lvl="0">
              <a:buNone/>
            </a:pPr>
            <a:r>
              <a:rPr lang="ru-RU" dirty="0" smtClean="0"/>
              <a:t>    1)урок      2)чайка       3)птичка       4) ёлка 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6. </a:t>
            </a:r>
            <a:r>
              <a:rPr lang="ru-RU" dirty="0" smtClean="0"/>
              <a:t>Укажи слово, которое можно разделить для переноса.</a:t>
            </a:r>
          </a:p>
          <a:p>
            <a:pPr lvl="0">
              <a:buNone/>
            </a:pPr>
            <a:r>
              <a:rPr lang="ru-RU" dirty="0" smtClean="0"/>
              <a:t>   1)юла         2) якорь       3) зайка      4) вдруг</a:t>
            </a:r>
          </a:p>
          <a:p>
            <a:endParaRPr lang="ru-RU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Предложение – это слово или несколько слов, выражающих законченную мысль.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7.</a:t>
            </a:r>
            <a:r>
              <a:rPr lang="ru-RU" dirty="0" smtClean="0"/>
              <a:t>Отметь правильно написанное предложение.</a:t>
            </a:r>
          </a:p>
          <a:p>
            <a:pPr>
              <a:buNone/>
            </a:pPr>
            <a:r>
              <a:rPr lang="ru-RU" dirty="0" smtClean="0"/>
              <a:t>   1) У коли Собачка жучка.</a:t>
            </a:r>
          </a:p>
          <a:p>
            <a:pPr>
              <a:buNone/>
            </a:pPr>
            <a:r>
              <a:rPr lang="ru-RU" dirty="0" smtClean="0"/>
              <a:t>   2) у Коли собачка Жучка.</a:t>
            </a:r>
          </a:p>
          <a:p>
            <a:pPr>
              <a:buNone/>
            </a:pPr>
            <a:r>
              <a:rPr lang="ru-RU" dirty="0" smtClean="0"/>
              <a:t>   3) У коли собачка Жучка.</a:t>
            </a:r>
          </a:p>
          <a:p>
            <a:pPr>
              <a:buNone/>
            </a:pPr>
            <a:r>
              <a:rPr lang="ru-RU" dirty="0" smtClean="0"/>
              <a:t>   4) У Коли собачка Жучка.</a:t>
            </a:r>
          </a:p>
          <a:p>
            <a:endParaRPr lang="ru-RU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Помни: пишутся всегда с большой буквы города, реки, страны и моря… И фамилия твоя.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8. </a:t>
            </a:r>
            <a:r>
              <a:rPr lang="ru-RU" dirty="0" smtClean="0"/>
              <a:t>Отметь группу, в которой </a:t>
            </a:r>
            <a:r>
              <a:rPr lang="ru-RU" b="1" dirty="0" smtClean="0"/>
              <a:t>все</a:t>
            </a:r>
            <a:r>
              <a:rPr lang="ru-RU" dirty="0" smtClean="0"/>
              <a:t> слова написаны верно.</a:t>
            </a:r>
          </a:p>
          <a:p>
            <a:pPr lvl="0">
              <a:buNone/>
            </a:pPr>
            <a:r>
              <a:rPr lang="ru-RU" dirty="0" smtClean="0"/>
              <a:t>1) Береза, Волга, Соловей           </a:t>
            </a:r>
          </a:p>
          <a:p>
            <a:pPr lvl="0">
              <a:buNone/>
            </a:pPr>
            <a:r>
              <a:rPr lang="ru-RU" dirty="0" smtClean="0"/>
              <a:t>2) Волгоград, Страна, саша    </a:t>
            </a:r>
          </a:p>
          <a:p>
            <a:pPr lvl="0">
              <a:buNone/>
            </a:pPr>
            <a:r>
              <a:rPr lang="ru-RU" dirty="0" smtClean="0"/>
              <a:t>3) москва, Нина, жучка         </a:t>
            </a:r>
          </a:p>
          <a:p>
            <a:pPr>
              <a:buNone/>
            </a:pPr>
            <a:r>
              <a:rPr lang="ru-RU" dirty="0" smtClean="0"/>
              <a:t>4) Россия, Анна, дочка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1113309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428628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800" b="1" dirty="0" smtClean="0"/>
              <a:t>1. </a:t>
            </a:r>
            <a:r>
              <a:rPr lang="ru-RU" sz="1500" dirty="0" smtClean="0"/>
              <a:t>Отметь слово, в котором букв больше, чем звуков.</a:t>
            </a:r>
          </a:p>
          <a:p>
            <a:pPr lvl="0">
              <a:buNone/>
            </a:pPr>
            <a:r>
              <a:rPr lang="ru-RU" sz="1500" dirty="0" smtClean="0">
                <a:solidFill>
                  <a:srgbClr val="FF0000"/>
                </a:solidFill>
              </a:rPr>
              <a:t>1) карусель  </a:t>
            </a:r>
            <a:r>
              <a:rPr lang="ru-RU" sz="1500" dirty="0" smtClean="0"/>
              <a:t>2) почка 3) яблоко 4) звезда</a:t>
            </a:r>
          </a:p>
          <a:p>
            <a:pPr>
              <a:buNone/>
            </a:pPr>
            <a:r>
              <a:rPr lang="ru-RU" sz="1800" b="1" dirty="0" smtClean="0"/>
              <a:t>2. </a:t>
            </a:r>
            <a:r>
              <a:rPr lang="ru-RU" sz="1500" dirty="0" smtClean="0"/>
              <a:t>Отметь слово, в котором все согласные звуки мягкие.</a:t>
            </a:r>
          </a:p>
          <a:p>
            <a:pPr lvl="0">
              <a:buNone/>
            </a:pPr>
            <a:r>
              <a:rPr lang="ru-RU" sz="1500" dirty="0" smtClean="0"/>
              <a:t>1)весна   2) синица  </a:t>
            </a:r>
            <a:r>
              <a:rPr lang="ru-RU" sz="1500" dirty="0" smtClean="0">
                <a:solidFill>
                  <a:srgbClr val="FF0000"/>
                </a:solidFill>
              </a:rPr>
              <a:t>3) пень  </a:t>
            </a:r>
            <a:r>
              <a:rPr lang="ru-RU" sz="1500" dirty="0" smtClean="0"/>
              <a:t>4) денёк</a:t>
            </a:r>
          </a:p>
          <a:p>
            <a:pPr>
              <a:buNone/>
            </a:pPr>
            <a:r>
              <a:rPr lang="ru-RU" sz="1800" b="1" dirty="0" smtClean="0"/>
              <a:t>3. </a:t>
            </a:r>
            <a:r>
              <a:rPr lang="ru-RU" sz="1600" dirty="0" smtClean="0"/>
              <a:t>Отметь слово, в котором  ударение падает на второй слог.</a:t>
            </a:r>
          </a:p>
          <a:p>
            <a:pPr lvl="0">
              <a:buNone/>
            </a:pPr>
            <a:r>
              <a:rPr lang="ru-RU" sz="1600" dirty="0" smtClean="0"/>
              <a:t>1) куколка  2) мячик  3) крокодил  </a:t>
            </a:r>
            <a:r>
              <a:rPr lang="ru-RU" sz="1600" dirty="0" smtClean="0">
                <a:solidFill>
                  <a:srgbClr val="FF0000"/>
                </a:solidFill>
              </a:rPr>
              <a:t>4) машина</a:t>
            </a:r>
          </a:p>
          <a:p>
            <a:pPr>
              <a:buNone/>
            </a:pPr>
            <a:r>
              <a:rPr lang="ru-RU" sz="1800" b="1" dirty="0" smtClean="0"/>
              <a:t>4. </a:t>
            </a:r>
            <a:r>
              <a:rPr lang="ru-RU" sz="1600" dirty="0" smtClean="0"/>
              <a:t>Отметь  слово, в котором  ударение падает на третий слог.</a:t>
            </a:r>
          </a:p>
          <a:p>
            <a:pPr lvl="0">
              <a:buNone/>
            </a:pPr>
            <a:r>
              <a:rPr lang="ru-RU" sz="1600" dirty="0" smtClean="0"/>
              <a:t>1) капуста  2) пенал  3) ёжики   </a:t>
            </a:r>
            <a:r>
              <a:rPr lang="ru-RU" sz="1600" dirty="0" smtClean="0">
                <a:solidFill>
                  <a:srgbClr val="FF0000"/>
                </a:solidFill>
              </a:rPr>
              <a:t>4) урожай</a:t>
            </a:r>
          </a:p>
          <a:p>
            <a:pPr>
              <a:buNone/>
            </a:pPr>
            <a:r>
              <a:rPr lang="ru-RU" sz="1800" b="1" dirty="0" smtClean="0"/>
              <a:t>5. </a:t>
            </a:r>
            <a:r>
              <a:rPr lang="ru-RU" sz="1600" dirty="0" smtClean="0"/>
              <a:t>Отметь слово, которое нельзя разделить  для переноса.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1) урок  </a:t>
            </a:r>
            <a:r>
              <a:rPr lang="ru-RU" sz="1600" dirty="0" smtClean="0"/>
              <a:t>2) чайка  3) птичка  4) ёлка </a:t>
            </a:r>
          </a:p>
          <a:p>
            <a:pPr>
              <a:buNone/>
            </a:pPr>
            <a:r>
              <a:rPr lang="ru-RU" sz="1800" b="1" dirty="0" smtClean="0"/>
              <a:t>6. </a:t>
            </a:r>
            <a:r>
              <a:rPr lang="ru-RU" sz="1600" dirty="0" smtClean="0"/>
              <a:t>Отметь слово, которое можно разделить для переноса.</a:t>
            </a:r>
          </a:p>
          <a:p>
            <a:pPr lvl="0">
              <a:buNone/>
            </a:pPr>
            <a:r>
              <a:rPr lang="ru-RU" sz="1600" dirty="0" smtClean="0"/>
              <a:t>1) юла  2) якорь  </a:t>
            </a:r>
            <a:r>
              <a:rPr lang="ru-RU" sz="1600" dirty="0" smtClean="0">
                <a:solidFill>
                  <a:srgbClr val="FF0000"/>
                </a:solidFill>
              </a:rPr>
              <a:t>3) зайка  </a:t>
            </a:r>
            <a:r>
              <a:rPr lang="ru-RU" sz="1600" dirty="0" smtClean="0"/>
              <a:t>4) вдруг</a:t>
            </a:r>
          </a:p>
          <a:p>
            <a:pPr>
              <a:buNone/>
            </a:pPr>
            <a:r>
              <a:rPr lang="ru-RU" sz="1900" b="1" dirty="0" smtClean="0"/>
              <a:t>7. </a:t>
            </a:r>
            <a:r>
              <a:rPr lang="ru-RU" sz="1600" dirty="0" smtClean="0"/>
              <a:t>Отметь правильно написанное предложение.</a:t>
            </a:r>
          </a:p>
          <a:p>
            <a:pPr>
              <a:buNone/>
            </a:pPr>
            <a:r>
              <a:rPr lang="ru-RU" sz="1600" dirty="0" smtClean="0"/>
              <a:t>1) У коли Собачка жучка.</a:t>
            </a:r>
          </a:p>
          <a:p>
            <a:pPr>
              <a:buNone/>
            </a:pPr>
            <a:r>
              <a:rPr lang="ru-RU" sz="1600" dirty="0" smtClean="0"/>
              <a:t>2) у Коли собачка Жучка.</a:t>
            </a:r>
          </a:p>
          <a:p>
            <a:pPr>
              <a:buNone/>
            </a:pPr>
            <a:r>
              <a:rPr lang="ru-RU" sz="1600" dirty="0" smtClean="0"/>
              <a:t>3) У коли собачка Жучка.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4) У Коли собачка Жучка.</a:t>
            </a:r>
          </a:p>
          <a:p>
            <a:pPr>
              <a:buNone/>
            </a:pPr>
            <a:r>
              <a:rPr lang="ru-RU" sz="1900" b="1" dirty="0" smtClean="0"/>
              <a:t>8. </a:t>
            </a:r>
            <a:r>
              <a:rPr lang="ru-RU" sz="1600" dirty="0" smtClean="0"/>
              <a:t>Отметь группу слов, в которой </a:t>
            </a:r>
            <a:r>
              <a:rPr lang="ru-RU" sz="1600" b="1" dirty="0" smtClean="0"/>
              <a:t>все</a:t>
            </a:r>
            <a:r>
              <a:rPr lang="ru-RU" sz="1600" dirty="0" smtClean="0"/>
              <a:t> слова написаны верно.</a:t>
            </a:r>
          </a:p>
          <a:p>
            <a:pPr lvl="0">
              <a:buNone/>
            </a:pPr>
            <a:r>
              <a:rPr lang="ru-RU" sz="1600" dirty="0" smtClean="0"/>
              <a:t>1) Береза, Волга, Соловей           </a:t>
            </a:r>
          </a:p>
          <a:p>
            <a:pPr lvl="0">
              <a:buNone/>
            </a:pPr>
            <a:r>
              <a:rPr lang="ru-RU" sz="1600" dirty="0" smtClean="0"/>
              <a:t>2) Волгоград, Страна, саша    </a:t>
            </a:r>
          </a:p>
          <a:p>
            <a:pPr lvl="0">
              <a:buNone/>
            </a:pPr>
            <a:r>
              <a:rPr lang="ru-RU" sz="1600" dirty="0" smtClean="0"/>
              <a:t>3) москва, Нина, жучка        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4) Россия, Анна, дочка</a:t>
            </a:r>
          </a:p>
          <a:p>
            <a:pPr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1500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16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42532" y="5325886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357639" y="113202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440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Урок русского языка во 2 классе «Повторяем то, что знаем, что забыли, вспоминаем»</vt:lpstr>
      <vt:lpstr>Слайд 2</vt:lpstr>
      <vt:lpstr>Звуки мы говорим и слышим. Буквы мы видим и пишем.</vt:lpstr>
      <vt:lpstr>Ударение – это выделение в слове голосом одного из слогов.</vt:lpstr>
      <vt:lpstr>Перенос слова – это разделение слова на две части.</vt:lpstr>
      <vt:lpstr> Предложение – это слово или несколько слов, выражающих законченную мысль.</vt:lpstr>
      <vt:lpstr> Помни: пишутся всегда с большой буквы города, реки, страны и моря… И фамилия твоя.</vt:lpstr>
      <vt:lpstr>Проверь себя</vt:lpstr>
      <vt:lpstr>ОТВЕТЫ: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39</cp:revision>
  <dcterms:created xsi:type="dcterms:W3CDTF">2014-08-05T17:52:31Z</dcterms:created>
  <dcterms:modified xsi:type="dcterms:W3CDTF">2023-06-05T10:30:51Z</dcterms:modified>
</cp:coreProperties>
</file>