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6" r:id="rId1"/>
  </p:sldMasterIdLst>
  <p:sldIdLst>
    <p:sldId id="276" r:id="rId2"/>
    <p:sldId id="272" r:id="rId3"/>
    <p:sldId id="273" r:id="rId4"/>
    <p:sldId id="308" r:id="rId5"/>
    <p:sldId id="279" r:id="rId6"/>
    <p:sldId id="285" r:id="rId7"/>
    <p:sldId id="287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91" r:id="rId16"/>
    <p:sldId id="292" r:id="rId17"/>
    <p:sldId id="293" r:id="rId18"/>
    <p:sldId id="294" r:id="rId19"/>
    <p:sldId id="295" r:id="rId20"/>
    <p:sldId id="298" r:id="rId21"/>
    <p:sldId id="297" r:id="rId22"/>
    <p:sldId id="299" r:id="rId23"/>
    <p:sldId id="301" r:id="rId24"/>
    <p:sldId id="280" r:id="rId25"/>
    <p:sldId id="302" r:id="rId26"/>
    <p:sldId id="304" r:id="rId27"/>
    <p:sldId id="305" r:id="rId28"/>
    <p:sldId id="306" r:id="rId29"/>
    <p:sldId id="277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  <a:srgbClr val="FFFFFE"/>
    <a:srgbClr val="F5DB1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757F8-E733-4A93-9E7E-7BE1FF267ED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510DBB-D15F-4477-84A0-D8794380236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4800" b="1" i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Нега</a:t>
          </a:r>
        </a:p>
      </dgm:t>
    </dgm:pt>
    <dgm:pt modelId="{E5C44B95-7CB8-4DB9-85B6-B3736E178898}" type="parTrans" cxnId="{AFA5E524-262C-4F33-9ECE-FFE83F7D019A}">
      <dgm:prSet/>
      <dgm:spPr/>
      <dgm:t>
        <a:bodyPr/>
        <a:lstStyle/>
        <a:p>
          <a:endParaRPr lang="ru-RU"/>
        </a:p>
      </dgm:t>
    </dgm:pt>
    <dgm:pt modelId="{1EA8ABD9-DA54-4BE9-A747-BEB2F91615CF}" type="sibTrans" cxnId="{AFA5E524-262C-4F33-9ECE-FFE83F7D019A}">
      <dgm:prSet/>
      <dgm:spPr/>
      <dgm:t>
        <a:bodyPr/>
        <a:lstStyle/>
        <a:p>
          <a:endParaRPr lang="ru-RU"/>
        </a:p>
      </dgm:t>
    </dgm:pt>
    <dgm:pt modelId="{7A8A8C29-ED20-4110-82BD-A7633EEE46DA}">
      <dgm:prSet phldrT="[Текст]"/>
      <dgm:spPr/>
      <dgm:t>
        <a:bodyPr/>
        <a:lstStyle/>
        <a:p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1.Блаженство, приятное состояние, иногда сон, наслаждение;</a:t>
          </a:r>
          <a:endParaRPr lang="ru-RU" dirty="0"/>
        </a:p>
      </dgm:t>
    </dgm:pt>
    <dgm:pt modelId="{E1181774-9408-4CC9-8D4F-D10785BEBDA0}" type="parTrans" cxnId="{98CB7996-D075-4F17-9A3F-D84628BD75FE}">
      <dgm:prSet/>
      <dgm:spPr/>
      <dgm:t>
        <a:bodyPr/>
        <a:lstStyle/>
        <a:p>
          <a:endParaRPr lang="ru-RU"/>
        </a:p>
      </dgm:t>
    </dgm:pt>
    <dgm:pt modelId="{099188BF-94BB-42B2-862A-5878E31794AE}" type="sibTrans" cxnId="{98CB7996-D075-4F17-9A3F-D84628BD75FE}">
      <dgm:prSet/>
      <dgm:spPr/>
      <dgm:t>
        <a:bodyPr/>
        <a:lstStyle/>
        <a:p>
          <a:endParaRPr lang="ru-RU"/>
        </a:p>
      </dgm:t>
    </dgm:pt>
    <dgm:pt modelId="{7E03262B-652B-48B2-8AA0-121377F2F010}">
      <dgm:prSet phldrT="[Текст]"/>
      <dgm:spPr/>
      <dgm:t>
        <a:bodyPr/>
        <a:lstStyle/>
        <a:p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2. Полное довольство. Жить в неге. Предаться неге.</a:t>
          </a:r>
          <a:endParaRPr lang="ru-RU" dirty="0"/>
        </a:p>
      </dgm:t>
    </dgm:pt>
    <dgm:pt modelId="{6AFA6AE1-BE61-4F2E-9122-9E56C0F1A191}" type="parTrans" cxnId="{9204973A-E806-4615-B2AE-87CDB5F0B363}">
      <dgm:prSet/>
      <dgm:spPr/>
      <dgm:t>
        <a:bodyPr/>
        <a:lstStyle/>
        <a:p>
          <a:endParaRPr lang="ru-RU"/>
        </a:p>
      </dgm:t>
    </dgm:pt>
    <dgm:pt modelId="{351D8E71-6A3B-45F3-BA69-EBE3A8C865EC}" type="sibTrans" cxnId="{9204973A-E806-4615-B2AE-87CDB5F0B363}">
      <dgm:prSet/>
      <dgm:spPr/>
      <dgm:t>
        <a:bodyPr/>
        <a:lstStyle/>
        <a:p>
          <a:endParaRPr lang="ru-RU"/>
        </a:p>
      </dgm:t>
    </dgm:pt>
    <dgm:pt modelId="{8805ABF2-3C28-4784-8036-7C9823EBE53C}" type="pres">
      <dgm:prSet presAssocID="{604757F8-E733-4A93-9E7E-7BE1FF267ED5}" presName="Name0" presStyleCnt="0">
        <dgm:presLayoutVars>
          <dgm:dir/>
          <dgm:animLvl val="lvl"/>
          <dgm:resizeHandles val="exact"/>
        </dgm:presLayoutVars>
      </dgm:prSet>
      <dgm:spPr/>
    </dgm:pt>
    <dgm:pt modelId="{AC9FFB54-EBAB-42E4-A03D-51741AAF17D5}" type="pres">
      <dgm:prSet presAssocID="{95510DBB-D15F-4477-84A0-D87943802369}" presName="composite" presStyleCnt="0"/>
      <dgm:spPr/>
    </dgm:pt>
    <dgm:pt modelId="{7091A0A9-7588-4697-BB39-B565C1B543B9}" type="pres">
      <dgm:prSet presAssocID="{95510DBB-D15F-4477-84A0-D87943802369}" presName="parTx" presStyleLbl="alignNode1" presStyleIdx="0" presStyleCnt="1" custLinFactNeighborX="1351" custLinFactNeighborY="-4072">
        <dgm:presLayoutVars>
          <dgm:chMax val="0"/>
          <dgm:chPref val="0"/>
          <dgm:bulletEnabled val="1"/>
        </dgm:presLayoutVars>
      </dgm:prSet>
      <dgm:spPr/>
    </dgm:pt>
    <dgm:pt modelId="{77024484-3CE8-4961-BB8D-A178A3894493}" type="pres">
      <dgm:prSet presAssocID="{95510DBB-D15F-4477-84A0-D8794380236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FA5E524-262C-4F33-9ECE-FFE83F7D019A}" srcId="{604757F8-E733-4A93-9E7E-7BE1FF267ED5}" destId="{95510DBB-D15F-4477-84A0-D87943802369}" srcOrd="0" destOrd="0" parTransId="{E5C44B95-7CB8-4DB9-85B6-B3736E178898}" sibTransId="{1EA8ABD9-DA54-4BE9-A747-BEB2F91615CF}"/>
    <dgm:cxn modelId="{9204973A-E806-4615-B2AE-87CDB5F0B363}" srcId="{95510DBB-D15F-4477-84A0-D87943802369}" destId="{7E03262B-652B-48B2-8AA0-121377F2F010}" srcOrd="1" destOrd="0" parTransId="{6AFA6AE1-BE61-4F2E-9122-9E56C0F1A191}" sibTransId="{351D8E71-6A3B-45F3-BA69-EBE3A8C865EC}"/>
    <dgm:cxn modelId="{98CB7996-D075-4F17-9A3F-D84628BD75FE}" srcId="{95510DBB-D15F-4477-84A0-D87943802369}" destId="{7A8A8C29-ED20-4110-82BD-A7633EEE46DA}" srcOrd="0" destOrd="0" parTransId="{E1181774-9408-4CC9-8D4F-D10785BEBDA0}" sibTransId="{099188BF-94BB-42B2-862A-5878E31794AE}"/>
    <dgm:cxn modelId="{98AEABD2-159C-4949-A79E-983ABFF6F07D}" type="presOf" srcId="{95510DBB-D15F-4477-84A0-D87943802369}" destId="{7091A0A9-7588-4697-BB39-B565C1B543B9}" srcOrd="0" destOrd="0" presId="urn:microsoft.com/office/officeart/2005/8/layout/hList1"/>
    <dgm:cxn modelId="{49B818D3-2E65-4B67-8F7D-3CCC6071FEAB}" type="presOf" srcId="{7A8A8C29-ED20-4110-82BD-A7633EEE46DA}" destId="{77024484-3CE8-4961-BB8D-A178A3894493}" srcOrd="0" destOrd="0" presId="urn:microsoft.com/office/officeart/2005/8/layout/hList1"/>
    <dgm:cxn modelId="{5F8CE7D3-8556-4312-815F-0C1CEC714635}" type="presOf" srcId="{7E03262B-652B-48B2-8AA0-121377F2F010}" destId="{77024484-3CE8-4961-BB8D-A178A3894493}" srcOrd="0" destOrd="1" presId="urn:microsoft.com/office/officeart/2005/8/layout/hList1"/>
    <dgm:cxn modelId="{BF34E1EF-9722-43A8-A55E-21BE89053ECE}" type="presOf" srcId="{604757F8-E733-4A93-9E7E-7BE1FF267ED5}" destId="{8805ABF2-3C28-4784-8036-7C9823EBE53C}" srcOrd="0" destOrd="0" presId="urn:microsoft.com/office/officeart/2005/8/layout/hList1"/>
    <dgm:cxn modelId="{EEE27526-358E-49A5-8DE5-9247A41C52DB}" type="presParOf" srcId="{8805ABF2-3C28-4784-8036-7C9823EBE53C}" destId="{AC9FFB54-EBAB-42E4-A03D-51741AAF17D5}" srcOrd="0" destOrd="0" presId="urn:microsoft.com/office/officeart/2005/8/layout/hList1"/>
    <dgm:cxn modelId="{A9EA4507-A309-445F-9252-3D2F970C36D4}" type="presParOf" srcId="{AC9FFB54-EBAB-42E4-A03D-51741AAF17D5}" destId="{7091A0A9-7588-4697-BB39-B565C1B543B9}" srcOrd="0" destOrd="0" presId="urn:microsoft.com/office/officeart/2005/8/layout/hList1"/>
    <dgm:cxn modelId="{B2F443EE-3D82-4917-8373-1B63387FC7D4}" type="presParOf" srcId="{AC9FFB54-EBAB-42E4-A03D-51741AAF17D5}" destId="{77024484-3CE8-4961-BB8D-A178A38944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A67DB-0100-48D2-A93D-F1C54060D67B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53FC61E-ED9E-4B6C-9EFA-E2503AB6C28A}">
      <dgm:prSet phldrT="[Текст]" custT="1"/>
      <dgm:spPr/>
      <dgm:t>
        <a:bodyPr/>
        <a:lstStyle/>
        <a:p>
          <a:r>
            <a: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Северная аврора</a:t>
          </a:r>
        </a:p>
      </dgm:t>
    </dgm:pt>
    <dgm:pt modelId="{0FA1F555-D275-4602-B9D8-3C5CE749A7DE}" type="parTrans" cxnId="{2A26F3D7-AC74-4DA0-9DFC-F698CAADEF50}">
      <dgm:prSet/>
      <dgm:spPr/>
      <dgm:t>
        <a:bodyPr/>
        <a:lstStyle/>
        <a:p>
          <a:endParaRPr lang="ru-RU"/>
        </a:p>
      </dgm:t>
    </dgm:pt>
    <dgm:pt modelId="{E3670096-4A8C-4707-8611-543BEBFA0E7E}" type="sibTrans" cxnId="{2A26F3D7-AC74-4DA0-9DFC-F698CAADEF50}">
      <dgm:prSet/>
      <dgm:spPr/>
      <dgm:t>
        <a:bodyPr/>
        <a:lstStyle/>
        <a:p>
          <a:endParaRPr lang="ru-RU"/>
        </a:p>
      </dgm:t>
    </dgm:pt>
    <dgm:pt modelId="{1875A5BF-CB1E-4CD2-ADA5-81A30DF7E55A}">
      <dgm:prSet phldrT="[Текст]"/>
      <dgm:spPr/>
      <dgm:t>
        <a:bodyPr/>
        <a:lstStyle/>
        <a:p>
          <a:r>
            <a:rPr lang="ru-RU" altLang="ru-RU">
              <a:latin typeface="Times New Roman" panose="02020603050405020304" pitchFamily="18" charset="0"/>
              <a:cs typeface="Times New Roman" panose="02020603050405020304" pitchFamily="18" charset="0"/>
            </a:rPr>
            <a:t>В данном контексте. Имеется в виду наступление утра на севере.</a:t>
          </a:r>
          <a:endParaRPr lang="ru-RU" dirty="0"/>
        </a:p>
      </dgm:t>
    </dgm:pt>
    <dgm:pt modelId="{2B7A05F0-E4DD-4FE2-806D-1A9B895AEA77}" type="parTrans" cxnId="{23D727A6-7CA6-410B-80B3-62DCB25E4601}">
      <dgm:prSet/>
      <dgm:spPr/>
      <dgm:t>
        <a:bodyPr/>
        <a:lstStyle/>
        <a:p>
          <a:endParaRPr lang="ru-RU"/>
        </a:p>
      </dgm:t>
    </dgm:pt>
    <dgm:pt modelId="{974BD265-0881-4D59-BA12-3DC5C2CBEBFC}" type="sibTrans" cxnId="{23D727A6-7CA6-410B-80B3-62DCB25E4601}">
      <dgm:prSet/>
      <dgm:spPr/>
      <dgm:t>
        <a:bodyPr/>
        <a:lstStyle/>
        <a:p>
          <a:endParaRPr lang="ru-RU"/>
        </a:p>
      </dgm:t>
    </dgm:pt>
    <dgm:pt modelId="{E4B2D9EF-7E9A-4119-971C-B809D23CDFCF}">
      <dgm:prSet phldrT="[Текст]"/>
      <dgm:spPr/>
      <dgm:t>
        <a:bodyPr/>
        <a:lstStyle/>
        <a:p>
          <a:r>
            <a: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Аврора </a:t>
          </a:r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древнеримская богиня утренней звезды. </a:t>
          </a:r>
          <a:endParaRPr lang="ru-RU" dirty="0"/>
        </a:p>
      </dgm:t>
    </dgm:pt>
    <dgm:pt modelId="{39875A58-2CAB-4757-9C2A-75842FB4CE5D}" type="sibTrans" cxnId="{AEFCEA7A-8DFC-407D-BE50-887AF4D47654}">
      <dgm:prSet/>
      <dgm:spPr/>
      <dgm:t>
        <a:bodyPr/>
        <a:lstStyle/>
        <a:p>
          <a:endParaRPr lang="ru-RU"/>
        </a:p>
      </dgm:t>
    </dgm:pt>
    <dgm:pt modelId="{E9D37F95-9AF5-47A8-8401-BE6C1E53EF31}" type="parTrans" cxnId="{AEFCEA7A-8DFC-407D-BE50-887AF4D47654}">
      <dgm:prSet/>
      <dgm:spPr/>
      <dgm:t>
        <a:bodyPr/>
        <a:lstStyle/>
        <a:p>
          <a:endParaRPr lang="ru-RU"/>
        </a:p>
      </dgm:t>
    </dgm:pt>
    <dgm:pt modelId="{B4D1A1C4-DC5C-4A14-A744-ADC4FDE08F7F}" type="pres">
      <dgm:prSet presAssocID="{17CA67DB-0100-48D2-A93D-F1C54060D6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DB6CA2-9449-4175-82CA-13DF13E7402D}" type="pres">
      <dgm:prSet presAssocID="{653FC61E-ED9E-4B6C-9EFA-E2503AB6C28A}" presName="hierRoot1" presStyleCnt="0"/>
      <dgm:spPr/>
    </dgm:pt>
    <dgm:pt modelId="{A6E2EDD5-732B-4C86-8FE0-D05BFFA48F00}" type="pres">
      <dgm:prSet presAssocID="{653FC61E-ED9E-4B6C-9EFA-E2503AB6C28A}" presName="composite" presStyleCnt="0"/>
      <dgm:spPr/>
    </dgm:pt>
    <dgm:pt modelId="{BEB2AE26-6FB3-474C-A292-0A5220B46EDA}" type="pres">
      <dgm:prSet presAssocID="{653FC61E-ED9E-4B6C-9EFA-E2503AB6C28A}" presName="background" presStyleLbl="node0" presStyleIdx="0" presStyleCnt="1"/>
      <dgm:spPr/>
    </dgm:pt>
    <dgm:pt modelId="{63D06886-BCD4-4FE1-A752-47701CE944AE}" type="pres">
      <dgm:prSet presAssocID="{653FC61E-ED9E-4B6C-9EFA-E2503AB6C28A}" presName="text" presStyleLbl="fgAcc0" presStyleIdx="0" presStyleCnt="1" custLinFactNeighborX="-2159" custLinFactNeighborY="1593">
        <dgm:presLayoutVars>
          <dgm:chPref val="3"/>
        </dgm:presLayoutVars>
      </dgm:prSet>
      <dgm:spPr/>
    </dgm:pt>
    <dgm:pt modelId="{3280708E-3DA1-4313-B1DF-EBE452929807}" type="pres">
      <dgm:prSet presAssocID="{653FC61E-ED9E-4B6C-9EFA-E2503AB6C28A}" presName="hierChild2" presStyleCnt="0"/>
      <dgm:spPr/>
    </dgm:pt>
    <dgm:pt modelId="{0DB9DB4B-EA29-43BA-A0EA-2D2D621AD15E}" type="pres">
      <dgm:prSet presAssocID="{E9D37F95-9AF5-47A8-8401-BE6C1E53EF31}" presName="Name10" presStyleLbl="parChTrans1D2" presStyleIdx="0" presStyleCnt="2"/>
      <dgm:spPr/>
    </dgm:pt>
    <dgm:pt modelId="{B350D315-9986-4C45-841A-643B839DD36F}" type="pres">
      <dgm:prSet presAssocID="{E4B2D9EF-7E9A-4119-971C-B809D23CDFCF}" presName="hierRoot2" presStyleCnt="0"/>
      <dgm:spPr/>
    </dgm:pt>
    <dgm:pt modelId="{5D829588-9B0F-47A5-A60C-BD895566770B}" type="pres">
      <dgm:prSet presAssocID="{E4B2D9EF-7E9A-4119-971C-B809D23CDFCF}" presName="composite2" presStyleCnt="0"/>
      <dgm:spPr/>
    </dgm:pt>
    <dgm:pt modelId="{01DC3F1C-DC0E-4DF9-8E64-672191D690E0}" type="pres">
      <dgm:prSet presAssocID="{E4B2D9EF-7E9A-4119-971C-B809D23CDFCF}" presName="background2" presStyleLbl="node2" presStyleIdx="0" presStyleCnt="2"/>
      <dgm:spPr/>
    </dgm:pt>
    <dgm:pt modelId="{F193F00D-3634-4C6E-8F65-A9E9BB237619}" type="pres">
      <dgm:prSet presAssocID="{E4B2D9EF-7E9A-4119-971C-B809D23CDFCF}" presName="text2" presStyleLbl="fgAcc2" presStyleIdx="0" presStyleCnt="2">
        <dgm:presLayoutVars>
          <dgm:chPref val="3"/>
        </dgm:presLayoutVars>
      </dgm:prSet>
      <dgm:spPr/>
    </dgm:pt>
    <dgm:pt modelId="{9EF5E564-97F4-45E0-A4AF-355C553942CD}" type="pres">
      <dgm:prSet presAssocID="{E4B2D9EF-7E9A-4119-971C-B809D23CDFCF}" presName="hierChild3" presStyleCnt="0"/>
      <dgm:spPr/>
    </dgm:pt>
    <dgm:pt modelId="{66C08783-9A2F-4D7F-8131-4B58FF5663DA}" type="pres">
      <dgm:prSet presAssocID="{2B7A05F0-E4DD-4FE2-806D-1A9B895AEA77}" presName="Name10" presStyleLbl="parChTrans1D2" presStyleIdx="1" presStyleCnt="2"/>
      <dgm:spPr/>
    </dgm:pt>
    <dgm:pt modelId="{03068A21-B7E0-4C9C-93B6-507B2E03AD13}" type="pres">
      <dgm:prSet presAssocID="{1875A5BF-CB1E-4CD2-ADA5-81A30DF7E55A}" presName="hierRoot2" presStyleCnt="0"/>
      <dgm:spPr/>
    </dgm:pt>
    <dgm:pt modelId="{86E39C78-ED81-4235-85DB-E0D294D853F5}" type="pres">
      <dgm:prSet presAssocID="{1875A5BF-CB1E-4CD2-ADA5-81A30DF7E55A}" presName="composite2" presStyleCnt="0"/>
      <dgm:spPr/>
    </dgm:pt>
    <dgm:pt modelId="{B157EEE2-EBA6-4C6E-9A5F-3EFBF4D413DE}" type="pres">
      <dgm:prSet presAssocID="{1875A5BF-CB1E-4CD2-ADA5-81A30DF7E55A}" presName="background2" presStyleLbl="node2" presStyleIdx="1" presStyleCnt="2"/>
      <dgm:spPr/>
    </dgm:pt>
    <dgm:pt modelId="{577D4640-7B6C-4986-AE56-CB7FA7C4A9C8}" type="pres">
      <dgm:prSet presAssocID="{1875A5BF-CB1E-4CD2-ADA5-81A30DF7E55A}" presName="text2" presStyleLbl="fgAcc2" presStyleIdx="1" presStyleCnt="2">
        <dgm:presLayoutVars>
          <dgm:chPref val="3"/>
        </dgm:presLayoutVars>
      </dgm:prSet>
      <dgm:spPr/>
    </dgm:pt>
    <dgm:pt modelId="{7A165779-CEA1-4870-937A-E0B350CFF836}" type="pres">
      <dgm:prSet presAssocID="{1875A5BF-CB1E-4CD2-ADA5-81A30DF7E55A}" presName="hierChild3" presStyleCnt="0"/>
      <dgm:spPr/>
    </dgm:pt>
  </dgm:ptLst>
  <dgm:cxnLst>
    <dgm:cxn modelId="{38F27747-0134-4E90-98D5-42604DACDCB5}" type="presOf" srcId="{653FC61E-ED9E-4B6C-9EFA-E2503AB6C28A}" destId="{63D06886-BCD4-4FE1-A752-47701CE944AE}" srcOrd="0" destOrd="0" presId="urn:microsoft.com/office/officeart/2005/8/layout/hierarchy1"/>
    <dgm:cxn modelId="{4234F06C-E06D-4F3D-B2C1-BFE62D8D432B}" type="presOf" srcId="{E4B2D9EF-7E9A-4119-971C-B809D23CDFCF}" destId="{F193F00D-3634-4C6E-8F65-A9E9BB237619}" srcOrd="0" destOrd="0" presId="urn:microsoft.com/office/officeart/2005/8/layout/hierarchy1"/>
    <dgm:cxn modelId="{AEFCEA7A-8DFC-407D-BE50-887AF4D47654}" srcId="{653FC61E-ED9E-4B6C-9EFA-E2503AB6C28A}" destId="{E4B2D9EF-7E9A-4119-971C-B809D23CDFCF}" srcOrd="0" destOrd="0" parTransId="{E9D37F95-9AF5-47A8-8401-BE6C1E53EF31}" sibTransId="{39875A58-2CAB-4757-9C2A-75842FB4CE5D}"/>
    <dgm:cxn modelId="{2C91D881-D353-43CC-AE91-A3C8BCF0BD9D}" type="presOf" srcId="{E9D37F95-9AF5-47A8-8401-BE6C1E53EF31}" destId="{0DB9DB4B-EA29-43BA-A0EA-2D2D621AD15E}" srcOrd="0" destOrd="0" presId="urn:microsoft.com/office/officeart/2005/8/layout/hierarchy1"/>
    <dgm:cxn modelId="{D715AC99-8ED7-4D7D-A6FF-08D86FF32E6D}" type="presOf" srcId="{2B7A05F0-E4DD-4FE2-806D-1A9B895AEA77}" destId="{66C08783-9A2F-4D7F-8131-4B58FF5663DA}" srcOrd="0" destOrd="0" presId="urn:microsoft.com/office/officeart/2005/8/layout/hierarchy1"/>
    <dgm:cxn modelId="{23D727A6-7CA6-410B-80B3-62DCB25E4601}" srcId="{653FC61E-ED9E-4B6C-9EFA-E2503AB6C28A}" destId="{1875A5BF-CB1E-4CD2-ADA5-81A30DF7E55A}" srcOrd="1" destOrd="0" parTransId="{2B7A05F0-E4DD-4FE2-806D-1A9B895AEA77}" sibTransId="{974BD265-0881-4D59-BA12-3DC5C2CBEBFC}"/>
    <dgm:cxn modelId="{2A26F3D7-AC74-4DA0-9DFC-F698CAADEF50}" srcId="{17CA67DB-0100-48D2-A93D-F1C54060D67B}" destId="{653FC61E-ED9E-4B6C-9EFA-E2503AB6C28A}" srcOrd="0" destOrd="0" parTransId="{0FA1F555-D275-4602-B9D8-3C5CE749A7DE}" sibTransId="{E3670096-4A8C-4707-8611-543BEBFA0E7E}"/>
    <dgm:cxn modelId="{374D0DDE-E29E-4491-A76C-DE15A4B0C586}" type="presOf" srcId="{17CA67DB-0100-48D2-A93D-F1C54060D67B}" destId="{B4D1A1C4-DC5C-4A14-A744-ADC4FDE08F7F}" srcOrd="0" destOrd="0" presId="urn:microsoft.com/office/officeart/2005/8/layout/hierarchy1"/>
    <dgm:cxn modelId="{FCA9D8F0-856B-4011-B721-325965149E1A}" type="presOf" srcId="{1875A5BF-CB1E-4CD2-ADA5-81A30DF7E55A}" destId="{577D4640-7B6C-4986-AE56-CB7FA7C4A9C8}" srcOrd="0" destOrd="0" presId="urn:microsoft.com/office/officeart/2005/8/layout/hierarchy1"/>
    <dgm:cxn modelId="{6EA6D8B5-F7A9-4102-84C4-8E6668B4A05E}" type="presParOf" srcId="{B4D1A1C4-DC5C-4A14-A744-ADC4FDE08F7F}" destId="{C5DB6CA2-9449-4175-82CA-13DF13E7402D}" srcOrd="0" destOrd="0" presId="urn:microsoft.com/office/officeart/2005/8/layout/hierarchy1"/>
    <dgm:cxn modelId="{BF91322F-AEFA-4AB1-BFAB-826CCD95616A}" type="presParOf" srcId="{C5DB6CA2-9449-4175-82CA-13DF13E7402D}" destId="{A6E2EDD5-732B-4C86-8FE0-D05BFFA48F00}" srcOrd="0" destOrd="0" presId="urn:microsoft.com/office/officeart/2005/8/layout/hierarchy1"/>
    <dgm:cxn modelId="{3CEFDE53-F6F3-4F8E-95F3-C9E04DE094DB}" type="presParOf" srcId="{A6E2EDD5-732B-4C86-8FE0-D05BFFA48F00}" destId="{BEB2AE26-6FB3-474C-A292-0A5220B46EDA}" srcOrd="0" destOrd="0" presId="urn:microsoft.com/office/officeart/2005/8/layout/hierarchy1"/>
    <dgm:cxn modelId="{D5F6E9F7-E505-4645-B79E-43E6F2D3A55E}" type="presParOf" srcId="{A6E2EDD5-732B-4C86-8FE0-D05BFFA48F00}" destId="{63D06886-BCD4-4FE1-A752-47701CE944AE}" srcOrd="1" destOrd="0" presId="urn:microsoft.com/office/officeart/2005/8/layout/hierarchy1"/>
    <dgm:cxn modelId="{9995DD1F-3C95-450F-8F3C-CCB316183705}" type="presParOf" srcId="{C5DB6CA2-9449-4175-82CA-13DF13E7402D}" destId="{3280708E-3DA1-4313-B1DF-EBE452929807}" srcOrd="1" destOrd="0" presId="urn:microsoft.com/office/officeart/2005/8/layout/hierarchy1"/>
    <dgm:cxn modelId="{FD2FA7A7-64AA-4511-ACE8-F34D79928DD6}" type="presParOf" srcId="{3280708E-3DA1-4313-B1DF-EBE452929807}" destId="{0DB9DB4B-EA29-43BA-A0EA-2D2D621AD15E}" srcOrd="0" destOrd="0" presId="urn:microsoft.com/office/officeart/2005/8/layout/hierarchy1"/>
    <dgm:cxn modelId="{B362F5B4-5612-4D7A-BDFF-96D2B7A1F7F5}" type="presParOf" srcId="{3280708E-3DA1-4313-B1DF-EBE452929807}" destId="{B350D315-9986-4C45-841A-643B839DD36F}" srcOrd="1" destOrd="0" presId="urn:microsoft.com/office/officeart/2005/8/layout/hierarchy1"/>
    <dgm:cxn modelId="{A9885A90-C97B-47AF-861D-048B28FB1FCA}" type="presParOf" srcId="{B350D315-9986-4C45-841A-643B839DD36F}" destId="{5D829588-9B0F-47A5-A60C-BD895566770B}" srcOrd="0" destOrd="0" presId="urn:microsoft.com/office/officeart/2005/8/layout/hierarchy1"/>
    <dgm:cxn modelId="{43E94B30-18CE-47D1-B293-CCB957437F8D}" type="presParOf" srcId="{5D829588-9B0F-47A5-A60C-BD895566770B}" destId="{01DC3F1C-DC0E-4DF9-8E64-672191D690E0}" srcOrd="0" destOrd="0" presId="urn:microsoft.com/office/officeart/2005/8/layout/hierarchy1"/>
    <dgm:cxn modelId="{3D5A69F4-7D75-4A2E-820C-F0E5A060FA94}" type="presParOf" srcId="{5D829588-9B0F-47A5-A60C-BD895566770B}" destId="{F193F00D-3634-4C6E-8F65-A9E9BB237619}" srcOrd="1" destOrd="0" presId="urn:microsoft.com/office/officeart/2005/8/layout/hierarchy1"/>
    <dgm:cxn modelId="{D6CA0FA2-67A7-49AD-ABA2-E09EA00F5C95}" type="presParOf" srcId="{B350D315-9986-4C45-841A-643B839DD36F}" destId="{9EF5E564-97F4-45E0-A4AF-355C553942CD}" srcOrd="1" destOrd="0" presId="urn:microsoft.com/office/officeart/2005/8/layout/hierarchy1"/>
    <dgm:cxn modelId="{271A0990-518D-4335-BB03-8A5C4E6E8210}" type="presParOf" srcId="{3280708E-3DA1-4313-B1DF-EBE452929807}" destId="{66C08783-9A2F-4D7F-8131-4B58FF5663DA}" srcOrd="2" destOrd="0" presId="urn:microsoft.com/office/officeart/2005/8/layout/hierarchy1"/>
    <dgm:cxn modelId="{812A93D5-A68C-4850-BD63-2D3F67A6B5F2}" type="presParOf" srcId="{3280708E-3DA1-4313-B1DF-EBE452929807}" destId="{03068A21-B7E0-4C9C-93B6-507B2E03AD13}" srcOrd="3" destOrd="0" presId="urn:microsoft.com/office/officeart/2005/8/layout/hierarchy1"/>
    <dgm:cxn modelId="{A7579F0A-4235-41FC-909D-F02026811CC2}" type="presParOf" srcId="{03068A21-B7E0-4C9C-93B6-507B2E03AD13}" destId="{86E39C78-ED81-4235-85DB-E0D294D853F5}" srcOrd="0" destOrd="0" presId="urn:microsoft.com/office/officeart/2005/8/layout/hierarchy1"/>
    <dgm:cxn modelId="{23508430-8240-4701-AC63-CC2F7E1DCCFD}" type="presParOf" srcId="{86E39C78-ED81-4235-85DB-E0D294D853F5}" destId="{B157EEE2-EBA6-4C6E-9A5F-3EFBF4D413DE}" srcOrd="0" destOrd="0" presId="urn:microsoft.com/office/officeart/2005/8/layout/hierarchy1"/>
    <dgm:cxn modelId="{50098729-3C7C-4E20-AC5C-24B01D69281C}" type="presParOf" srcId="{86E39C78-ED81-4235-85DB-E0D294D853F5}" destId="{577D4640-7B6C-4986-AE56-CB7FA7C4A9C8}" srcOrd="1" destOrd="0" presId="urn:microsoft.com/office/officeart/2005/8/layout/hierarchy1"/>
    <dgm:cxn modelId="{B4C9684C-0547-49CE-A8C6-2F35BAB90914}" type="presParOf" srcId="{03068A21-B7E0-4C9C-93B6-507B2E03AD13}" destId="{7A165779-CEA1-4870-937A-E0B350CFF8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4757F8-E733-4A93-9E7E-7BE1FF267ED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510DBB-D15F-4477-84A0-D8794380236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4800" b="1" i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Мгла</a:t>
          </a:r>
        </a:p>
      </dgm:t>
    </dgm:pt>
    <dgm:pt modelId="{E5C44B95-7CB8-4DB9-85B6-B3736E178898}" type="parTrans" cxnId="{AFA5E524-262C-4F33-9ECE-FFE83F7D019A}">
      <dgm:prSet/>
      <dgm:spPr/>
      <dgm:t>
        <a:bodyPr/>
        <a:lstStyle/>
        <a:p>
          <a:endParaRPr lang="ru-RU"/>
        </a:p>
      </dgm:t>
    </dgm:pt>
    <dgm:pt modelId="{1EA8ABD9-DA54-4BE9-A747-BEB2F91615CF}" type="sibTrans" cxnId="{AFA5E524-262C-4F33-9ECE-FFE83F7D019A}">
      <dgm:prSet/>
      <dgm:spPr/>
      <dgm:t>
        <a:bodyPr/>
        <a:lstStyle/>
        <a:p>
          <a:endParaRPr lang="ru-RU"/>
        </a:p>
      </dgm:t>
    </dgm:pt>
    <dgm:pt modelId="{7A8A8C29-ED20-4110-82BD-A7633EEE46DA}">
      <dgm:prSet phldrT="[Текст]"/>
      <dgm:spPr/>
      <dgm:t>
        <a:bodyPr/>
        <a:lstStyle/>
        <a:p>
          <a:r>
            <a:rPr lang="ru-RU" alt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непрозрачный воздух от тумана, сумерек; помраченье воздуха, испарения, сгущающие воздух, делающие его тусклым, мало прозрачным; сухой туман, дым и чад, нагоняемые в засухи от лесных паров.</a:t>
          </a:r>
          <a:endParaRPr lang="ru-RU" dirty="0"/>
        </a:p>
      </dgm:t>
    </dgm:pt>
    <dgm:pt modelId="{E1181774-9408-4CC9-8D4F-D10785BEBDA0}" type="parTrans" cxnId="{98CB7996-D075-4F17-9A3F-D84628BD75FE}">
      <dgm:prSet/>
      <dgm:spPr/>
      <dgm:t>
        <a:bodyPr/>
        <a:lstStyle/>
        <a:p>
          <a:endParaRPr lang="ru-RU"/>
        </a:p>
      </dgm:t>
    </dgm:pt>
    <dgm:pt modelId="{099188BF-94BB-42B2-862A-5878E31794AE}" type="sibTrans" cxnId="{98CB7996-D075-4F17-9A3F-D84628BD75FE}">
      <dgm:prSet/>
      <dgm:spPr/>
      <dgm:t>
        <a:bodyPr/>
        <a:lstStyle/>
        <a:p>
          <a:endParaRPr lang="ru-RU"/>
        </a:p>
      </dgm:t>
    </dgm:pt>
    <dgm:pt modelId="{8805ABF2-3C28-4784-8036-7C9823EBE53C}" type="pres">
      <dgm:prSet presAssocID="{604757F8-E733-4A93-9E7E-7BE1FF267ED5}" presName="Name0" presStyleCnt="0">
        <dgm:presLayoutVars>
          <dgm:dir/>
          <dgm:animLvl val="lvl"/>
          <dgm:resizeHandles val="exact"/>
        </dgm:presLayoutVars>
      </dgm:prSet>
      <dgm:spPr/>
    </dgm:pt>
    <dgm:pt modelId="{AC9FFB54-EBAB-42E4-A03D-51741AAF17D5}" type="pres">
      <dgm:prSet presAssocID="{95510DBB-D15F-4477-84A0-D87943802369}" presName="composite" presStyleCnt="0"/>
      <dgm:spPr/>
    </dgm:pt>
    <dgm:pt modelId="{7091A0A9-7588-4697-BB39-B565C1B543B9}" type="pres">
      <dgm:prSet presAssocID="{95510DBB-D15F-4477-84A0-D87943802369}" presName="parTx" presStyleLbl="alignNode1" presStyleIdx="0" presStyleCnt="1" custLinFactNeighborX="1017" custLinFactNeighborY="-278">
        <dgm:presLayoutVars>
          <dgm:chMax val="0"/>
          <dgm:chPref val="0"/>
          <dgm:bulletEnabled val="1"/>
        </dgm:presLayoutVars>
      </dgm:prSet>
      <dgm:spPr/>
    </dgm:pt>
    <dgm:pt modelId="{77024484-3CE8-4961-BB8D-A178A3894493}" type="pres">
      <dgm:prSet presAssocID="{95510DBB-D15F-4477-84A0-D87943802369}" presName="desTx" presStyleLbl="alignAccFollowNode1" presStyleIdx="0" presStyleCnt="1" custLinFactNeighborX="2034" custLinFactNeighborY="1049">
        <dgm:presLayoutVars>
          <dgm:bulletEnabled val="1"/>
        </dgm:presLayoutVars>
      </dgm:prSet>
      <dgm:spPr/>
    </dgm:pt>
  </dgm:ptLst>
  <dgm:cxnLst>
    <dgm:cxn modelId="{AFA5E524-262C-4F33-9ECE-FFE83F7D019A}" srcId="{604757F8-E733-4A93-9E7E-7BE1FF267ED5}" destId="{95510DBB-D15F-4477-84A0-D87943802369}" srcOrd="0" destOrd="0" parTransId="{E5C44B95-7CB8-4DB9-85B6-B3736E178898}" sibTransId="{1EA8ABD9-DA54-4BE9-A747-BEB2F91615CF}"/>
    <dgm:cxn modelId="{9F7C023B-5924-44CD-9262-0C170D367D9A}" type="presOf" srcId="{604757F8-E733-4A93-9E7E-7BE1FF267ED5}" destId="{8805ABF2-3C28-4784-8036-7C9823EBE53C}" srcOrd="0" destOrd="0" presId="urn:microsoft.com/office/officeart/2005/8/layout/hList1"/>
    <dgm:cxn modelId="{4BC83F48-87AC-42F1-97C2-35277DAB8D6C}" type="presOf" srcId="{7A8A8C29-ED20-4110-82BD-A7633EEE46DA}" destId="{77024484-3CE8-4961-BB8D-A178A3894493}" srcOrd="0" destOrd="0" presId="urn:microsoft.com/office/officeart/2005/8/layout/hList1"/>
    <dgm:cxn modelId="{98CB7996-D075-4F17-9A3F-D84628BD75FE}" srcId="{95510DBB-D15F-4477-84A0-D87943802369}" destId="{7A8A8C29-ED20-4110-82BD-A7633EEE46DA}" srcOrd="0" destOrd="0" parTransId="{E1181774-9408-4CC9-8D4F-D10785BEBDA0}" sibTransId="{099188BF-94BB-42B2-862A-5878E31794AE}"/>
    <dgm:cxn modelId="{9D05699E-1FF2-44D7-ADB0-869E71E3015F}" type="presOf" srcId="{95510DBB-D15F-4477-84A0-D87943802369}" destId="{7091A0A9-7588-4697-BB39-B565C1B543B9}" srcOrd="0" destOrd="0" presId="urn:microsoft.com/office/officeart/2005/8/layout/hList1"/>
    <dgm:cxn modelId="{F62A100C-9570-475E-92FB-2717A141BDE2}" type="presParOf" srcId="{8805ABF2-3C28-4784-8036-7C9823EBE53C}" destId="{AC9FFB54-EBAB-42E4-A03D-51741AAF17D5}" srcOrd="0" destOrd="0" presId="urn:microsoft.com/office/officeart/2005/8/layout/hList1"/>
    <dgm:cxn modelId="{07EC9423-58DA-486D-8CB0-68BDF8CEEFD8}" type="presParOf" srcId="{AC9FFB54-EBAB-42E4-A03D-51741AAF17D5}" destId="{7091A0A9-7588-4697-BB39-B565C1B543B9}" srcOrd="0" destOrd="0" presId="urn:microsoft.com/office/officeart/2005/8/layout/hList1"/>
    <dgm:cxn modelId="{E3820B07-C19C-4ACE-864E-A60E3427DEA7}" type="presParOf" srcId="{AC9FFB54-EBAB-42E4-A03D-51741AAF17D5}" destId="{77024484-3CE8-4961-BB8D-A178A38944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4757F8-E733-4A93-9E7E-7BE1FF267ED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A8C29-ED20-4110-82BD-A7633EEE46D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сейчас; теперь, в настоящее время; в наше время; в этом году; сегодня.</a:t>
          </a:r>
          <a:endParaRPr lang="ru-RU" dirty="0">
            <a:solidFill>
              <a:schemeClr val="bg1"/>
            </a:solidFill>
          </a:endParaRPr>
        </a:p>
      </dgm:t>
    </dgm:pt>
    <dgm:pt modelId="{E1181774-9408-4CC9-8D4F-D10785BEBDA0}" type="parTrans" cxnId="{98CB7996-D075-4F17-9A3F-D84628BD75FE}">
      <dgm:prSet/>
      <dgm:spPr/>
      <dgm:t>
        <a:bodyPr/>
        <a:lstStyle/>
        <a:p>
          <a:endParaRPr lang="ru-RU"/>
        </a:p>
      </dgm:t>
    </dgm:pt>
    <dgm:pt modelId="{099188BF-94BB-42B2-862A-5878E31794AE}" type="sibTrans" cxnId="{98CB7996-D075-4F17-9A3F-D84628BD75FE}">
      <dgm:prSet/>
      <dgm:spPr/>
      <dgm:t>
        <a:bodyPr/>
        <a:lstStyle/>
        <a:p>
          <a:endParaRPr lang="ru-RU"/>
        </a:p>
      </dgm:t>
    </dgm:pt>
    <dgm:pt modelId="{95510DBB-D15F-4477-84A0-D8794380236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6000" b="1" i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Нынче</a:t>
          </a:r>
        </a:p>
      </dgm:t>
    </dgm:pt>
    <dgm:pt modelId="{1EA8ABD9-DA54-4BE9-A747-BEB2F91615CF}" type="sibTrans" cxnId="{AFA5E524-262C-4F33-9ECE-FFE83F7D019A}">
      <dgm:prSet/>
      <dgm:spPr/>
      <dgm:t>
        <a:bodyPr/>
        <a:lstStyle/>
        <a:p>
          <a:endParaRPr lang="ru-RU"/>
        </a:p>
      </dgm:t>
    </dgm:pt>
    <dgm:pt modelId="{E5C44B95-7CB8-4DB9-85B6-B3736E178898}" type="parTrans" cxnId="{AFA5E524-262C-4F33-9ECE-FFE83F7D019A}">
      <dgm:prSet/>
      <dgm:spPr/>
      <dgm:t>
        <a:bodyPr/>
        <a:lstStyle/>
        <a:p>
          <a:endParaRPr lang="ru-RU"/>
        </a:p>
      </dgm:t>
    </dgm:pt>
    <dgm:pt modelId="{8805ABF2-3C28-4784-8036-7C9823EBE53C}" type="pres">
      <dgm:prSet presAssocID="{604757F8-E733-4A93-9E7E-7BE1FF267ED5}" presName="Name0" presStyleCnt="0">
        <dgm:presLayoutVars>
          <dgm:dir/>
          <dgm:animLvl val="lvl"/>
          <dgm:resizeHandles val="exact"/>
        </dgm:presLayoutVars>
      </dgm:prSet>
      <dgm:spPr/>
    </dgm:pt>
    <dgm:pt modelId="{AC9FFB54-EBAB-42E4-A03D-51741AAF17D5}" type="pres">
      <dgm:prSet presAssocID="{95510DBB-D15F-4477-84A0-D87943802369}" presName="composite" presStyleCnt="0"/>
      <dgm:spPr/>
    </dgm:pt>
    <dgm:pt modelId="{7091A0A9-7588-4697-BB39-B565C1B543B9}" type="pres">
      <dgm:prSet presAssocID="{95510DBB-D15F-4477-84A0-D87943802369}" presName="parTx" presStyleLbl="alignNode1" presStyleIdx="0" presStyleCnt="1" custLinFactNeighborX="715" custLinFactNeighborY="-154">
        <dgm:presLayoutVars>
          <dgm:chMax val="0"/>
          <dgm:chPref val="0"/>
          <dgm:bulletEnabled val="1"/>
        </dgm:presLayoutVars>
      </dgm:prSet>
      <dgm:spPr/>
    </dgm:pt>
    <dgm:pt modelId="{77024484-3CE8-4961-BB8D-A178A3894493}" type="pres">
      <dgm:prSet presAssocID="{95510DBB-D15F-4477-84A0-D87943802369}" presName="desTx" presStyleLbl="alignAccFollowNode1" presStyleIdx="0" presStyleCnt="1" custLinFactNeighborX="330" custLinFactNeighborY="1049">
        <dgm:presLayoutVars>
          <dgm:bulletEnabled val="1"/>
        </dgm:presLayoutVars>
      </dgm:prSet>
      <dgm:spPr/>
    </dgm:pt>
  </dgm:ptLst>
  <dgm:cxnLst>
    <dgm:cxn modelId="{AFA5E524-262C-4F33-9ECE-FFE83F7D019A}" srcId="{604757F8-E733-4A93-9E7E-7BE1FF267ED5}" destId="{95510DBB-D15F-4477-84A0-D87943802369}" srcOrd="0" destOrd="0" parTransId="{E5C44B95-7CB8-4DB9-85B6-B3736E178898}" sibTransId="{1EA8ABD9-DA54-4BE9-A747-BEB2F91615CF}"/>
    <dgm:cxn modelId="{80632C31-8543-48C2-AB1C-D0E79D8679FE}" type="presOf" srcId="{604757F8-E733-4A93-9E7E-7BE1FF267ED5}" destId="{8805ABF2-3C28-4784-8036-7C9823EBE53C}" srcOrd="0" destOrd="0" presId="urn:microsoft.com/office/officeart/2005/8/layout/hList1"/>
    <dgm:cxn modelId="{0DE3DA69-65C0-4393-9602-781A91361126}" type="presOf" srcId="{7A8A8C29-ED20-4110-82BD-A7633EEE46DA}" destId="{77024484-3CE8-4961-BB8D-A178A3894493}" srcOrd="0" destOrd="0" presId="urn:microsoft.com/office/officeart/2005/8/layout/hList1"/>
    <dgm:cxn modelId="{98CB7996-D075-4F17-9A3F-D84628BD75FE}" srcId="{95510DBB-D15F-4477-84A0-D87943802369}" destId="{7A8A8C29-ED20-4110-82BD-A7633EEE46DA}" srcOrd="0" destOrd="0" parTransId="{E1181774-9408-4CC9-8D4F-D10785BEBDA0}" sibTransId="{099188BF-94BB-42B2-862A-5878E31794AE}"/>
    <dgm:cxn modelId="{9932F3AF-6B76-4BEE-A260-676335218F66}" type="presOf" srcId="{95510DBB-D15F-4477-84A0-D87943802369}" destId="{7091A0A9-7588-4697-BB39-B565C1B543B9}" srcOrd="0" destOrd="0" presId="urn:microsoft.com/office/officeart/2005/8/layout/hList1"/>
    <dgm:cxn modelId="{1840F6D9-E884-4F5C-A43E-639E98BCEDB7}" type="presParOf" srcId="{8805ABF2-3C28-4784-8036-7C9823EBE53C}" destId="{AC9FFB54-EBAB-42E4-A03D-51741AAF17D5}" srcOrd="0" destOrd="0" presId="urn:microsoft.com/office/officeart/2005/8/layout/hList1"/>
    <dgm:cxn modelId="{AE985B5C-970B-4418-AE4F-6184A557C7BA}" type="presParOf" srcId="{AC9FFB54-EBAB-42E4-A03D-51741AAF17D5}" destId="{7091A0A9-7588-4697-BB39-B565C1B543B9}" srcOrd="0" destOrd="0" presId="urn:microsoft.com/office/officeart/2005/8/layout/hList1"/>
    <dgm:cxn modelId="{E93795D7-1A9A-4F2E-AA64-636181E01F57}" type="presParOf" srcId="{AC9FFB54-EBAB-42E4-A03D-51741AAF17D5}" destId="{77024484-3CE8-4961-BB8D-A178A38944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4757F8-E733-4A93-9E7E-7BE1FF267ED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A8C29-ED20-4110-82BD-A7633EEE46D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(устар.) – вчера вечером.</a:t>
          </a:r>
          <a:endParaRPr lang="ru-RU" dirty="0">
            <a:solidFill>
              <a:schemeClr val="bg1"/>
            </a:solidFill>
          </a:endParaRPr>
        </a:p>
      </dgm:t>
    </dgm:pt>
    <dgm:pt modelId="{E1181774-9408-4CC9-8D4F-D10785BEBDA0}" type="parTrans" cxnId="{98CB7996-D075-4F17-9A3F-D84628BD75FE}">
      <dgm:prSet/>
      <dgm:spPr/>
      <dgm:t>
        <a:bodyPr/>
        <a:lstStyle/>
        <a:p>
          <a:endParaRPr lang="ru-RU"/>
        </a:p>
      </dgm:t>
    </dgm:pt>
    <dgm:pt modelId="{099188BF-94BB-42B2-862A-5878E31794AE}" type="sibTrans" cxnId="{98CB7996-D075-4F17-9A3F-D84628BD75FE}">
      <dgm:prSet/>
      <dgm:spPr/>
      <dgm:t>
        <a:bodyPr/>
        <a:lstStyle/>
        <a:p>
          <a:endParaRPr lang="ru-RU"/>
        </a:p>
      </dgm:t>
    </dgm:pt>
    <dgm:pt modelId="{95510DBB-D15F-4477-84A0-D8794380236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6000" b="1" i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Вечор</a:t>
          </a:r>
        </a:p>
      </dgm:t>
    </dgm:pt>
    <dgm:pt modelId="{1EA8ABD9-DA54-4BE9-A747-BEB2F91615CF}" type="sibTrans" cxnId="{AFA5E524-262C-4F33-9ECE-FFE83F7D019A}">
      <dgm:prSet/>
      <dgm:spPr/>
      <dgm:t>
        <a:bodyPr/>
        <a:lstStyle/>
        <a:p>
          <a:endParaRPr lang="ru-RU"/>
        </a:p>
      </dgm:t>
    </dgm:pt>
    <dgm:pt modelId="{E5C44B95-7CB8-4DB9-85B6-B3736E178898}" type="parTrans" cxnId="{AFA5E524-262C-4F33-9ECE-FFE83F7D019A}">
      <dgm:prSet/>
      <dgm:spPr/>
      <dgm:t>
        <a:bodyPr/>
        <a:lstStyle/>
        <a:p>
          <a:endParaRPr lang="ru-RU"/>
        </a:p>
      </dgm:t>
    </dgm:pt>
    <dgm:pt modelId="{8805ABF2-3C28-4784-8036-7C9823EBE53C}" type="pres">
      <dgm:prSet presAssocID="{604757F8-E733-4A93-9E7E-7BE1FF267ED5}" presName="Name0" presStyleCnt="0">
        <dgm:presLayoutVars>
          <dgm:dir/>
          <dgm:animLvl val="lvl"/>
          <dgm:resizeHandles val="exact"/>
        </dgm:presLayoutVars>
      </dgm:prSet>
      <dgm:spPr/>
    </dgm:pt>
    <dgm:pt modelId="{AC9FFB54-EBAB-42E4-A03D-51741AAF17D5}" type="pres">
      <dgm:prSet presAssocID="{95510DBB-D15F-4477-84A0-D87943802369}" presName="composite" presStyleCnt="0"/>
      <dgm:spPr/>
    </dgm:pt>
    <dgm:pt modelId="{7091A0A9-7588-4697-BB39-B565C1B543B9}" type="pres">
      <dgm:prSet presAssocID="{95510DBB-D15F-4477-84A0-D87943802369}" presName="parTx" presStyleLbl="alignNode1" presStyleIdx="0" presStyleCnt="1" custLinFactNeighborX="715" custLinFactNeighborY="-154">
        <dgm:presLayoutVars>
          <dgm:chMax val="0"/>
          <dgm:chPref val="0"/>
          <dgm:bulletEnabled val="1"/>
        </dgm:presLayoutVars>
      </dgm:prSet>
      <dgm:spPr/>
    </dgm:pt>
    <dgm:pt modelId="{77024484-3CE8-4961-BB8D-A178A3894493}" type="pres">
      <dgm:prSet presAssocID="{95510DBB-D15F-4477-84A0-D87943802369}" presName="desTx" presStyleLbl="alignAccFollowNode1" presStyleIdx="0" presStyleCnt="1" custLinFactNeighborX="330" custLinFactNeighborY="1049">
        <dgm:presLayoutVars>
          <dgm:bulletEnabled val="1"/>
        </dgm:presLayoutVars>
      </dgm:prSet>
      <dgm:spPr/>
    </dgm:pt>
  </dgm:ptLst>
  <dgm:cxnLst>
    <dgm:cxn modelId="{AFA5E524-262C-4F33-9ECE-FFE83F7D019A}" srcId="{604757F8-E733-4A93-9E7E-7BE1FF267ED5}" destId="{95510DBB-D15F-4477-84A0-D87943802369}" srcOrd="0" destOrd="0" parTransId="{E5C44B95-7CB8-4DB9-85B6-B3736E178898}" sibTransId="{1EA8ABD9-DA54-4BE9-A747-BEB2F91615CF}"/>
    <dgm:cxn modelId="{98CB7996-D075-4F17-9A3F-D84628BD75FE}" srcId="{95510DBB-D15F-4477-84A0-D87943802369}" destId="{7A8A8C29-ED20-4110-82BD-A7633EEE46DA}" srcOrd="0" destOrd="0" parTransId="{E1181774-9408-4CC9-8D4F-D10785BEBDA0}" sibTransId="{099188BF-94BB-42B2-862A-5878E31794AE}"/>
    <dgm:cxn modelId="{CB63E5B8-8BA7-4632-BDC4-FE8AD2377F71}" type="presOf" srcId="{95510DBB-D15F-4477-84A0-D87943802369}" destId="{7091A0A9-7588-4697-BB39-B565C1B543B9}" srcOrd="0" destOrd="0" presId="urn:microsoft.com/office/officeart/2005/8/layout/hList1"/>
    <dgm:cxn modelId="{20504BBF-3062-418E-B15D-AA1B84329674}" type="presOf" srcId="{7A8A8C29-ED20-4110-82BD-A7633EEE46DA}" destId="{77024484-3CE8-4961-BB8D-A178A3894493}" srcOrd="0" destOrd="0" presId="urn:microsoft.com/office/officeart/2005/8/layout/hList1"/>
    <dgm:cxn modelId="{9D55A3F8-0BC7-47E3-A261-E79FD8BE0DC9}" type="presOf" srcId="{604757F8-E733-4A93-9E7E-7BE1FF267ED5}" destId="{8805ABF2-3C28-4784-8036-7C9823EBE53C}" srcOrd="0" destOrd="0" presId="urn:microsoft.com/office/officeart/2005/8/layout/hList1"/>
    <dgm:cxn modelId="{C5E3F57E-A4FC-48BD-8109-E0598399C537}" type="presParOf" srcId="{8805ABF2-3C28-4784-8036-7C9823EBE53C}" destId="{AC9FFB54-EBAB-42E4-A03D-51741AAF17D5}" srcOrd="0" destOrd="0" presId="urn:microsoft.com/office/officeart/2005/8/layout/hList1"/>
    <dgm:cxn modelId="{AAB56CE9-E9E4-44F2-A103-6D1CBFDAA48E}" type="presParOf" srcId="{AC9FFB54-EBAB-42E4-A03D-51741AAF17D5}" destId="{7091A0A9-7588-4697-BB39-B565C1B543B9}" srcOrd="0" destOrd="0" presId="urn:microsoft.com/office/officeart/2005/8/layout/hList1"/>
    <dgm:cxn modelId="{C422C294-755B-475C-AF23-F41593B55206}" type="presParOf" srcId="{AC9FFB54-EBAB-42E4-A03D-51741AAF17D5}" destId="{77024484-3CE8-4961-BB8D-A178A38944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4757F8-E733-4A93-9E7E-7BE1FF267ED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A8C29-ED20-4110-82BD-A7633EEE46D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блеск, напоминающий цвет янтаря, прозрачно-желтый. </a:t>
          </a:r>
          <a:endParaRPr lang="ru-RU" dirty="0">
            <a:solidFill>
              <a:schemeClr val="bg1"/>
            </a:solidFill>
          </a:endParaRPr>
        </a:p>
      </dgm:t>
    </dgm:pt>
    <dgm:pt modelId="{E1181774-9408-4CC9-8D4F-D10785BEBDA0}" type="parTrans" cxnId="{98CB7996-D075-4F17-9A3F-D84628BD75FE}">
      <dgm:prSet/>
      <dgm:spPr/>
      <dgm:t>
        <a:bodyPr/>
        <a:lstStyle/>
        <a:p>
          <a:endParaRPr lang="ru-RU"/>
        </a:p>
      </dgm:t>
    </dgm:pt>
    <dgm:pt modelId="{099188BF-94BB-42B2-862A-5878E31794AE}" type="sibTrans" cxnId="{98CB7996-D075-4F17-9A3F-D84628BD75FE}">
      <dgm:prSet/>
      <dgm:spPr/>
      <dgm:t>
        <a:bodyPr/>
        <a:lstStyle/>
        <a:p>
          <a:endParaRPr lang="ru-RU"/>
        </a:p>
      </dgm:t>
    </dgm:pt>
    <dgm:pt modelId="{95510DBB-D15F-4477-84A0-D8794380236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6000" b="1" i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Янтарный блеск</a:t>
          </a:r>
        </a:p>
      </dgm:t>
    </dgm:pt>
    <dgm:pt modelId="{1EA8ABD9-DA54-4BE9-A747-BEB2F91615CF}" type="sibTrans" cxnId="{AFA5E524-262C-4F33-9ECE-FFE83F7D019A}">
      <dgm:prSet/>
      <dgm:spPr/>
      <dgm:t>
        <a:bodyPr/>
        <a:lstStyle/>
        <a:p>
          <a:endParaRPr lang="ru-RU"/>
        </a:p>
      </dgm:t>
    </dgm:pt>
    <dgm:pt modelId="{E5C44B95-7CB8-4DB9-85B6-B3736E178898}" type="parTrans" cxnId="{AFA5E524-262C-4F33-9ECE-FFE83F7D019A}">
      <dgm:prSet/>
      <dgm:spPr/>
      <dgm:t>
        <a:bodyPr/>
        <a:lstStyle/>
        <a:p>
          <a:endParaRPr lang="ru-RU"/>
        </a:p>
      </dgm:t>
    </dgm:pt>
    <dgm:pt modelId="{8805ABF2-3C28-4784-8036-7C9823EBE53C}" type="pres">
      <dgm:prSet presAssocID="{604757F8-E733-4A93-9E7E-7BE1FF267ED5}" presName="Name0" presStyleCnt="0">
        <dgm:presLayoutVars>
          <dgm:dir/>
          <dgm:animLvl val="lvl"/>
          <dgm:resizeHandles val="exact"/>
        </dgm:presLayoutVars>
      </dgm:prSet>
      <dgm:spPr/>
    </dgm:pt>
    <dgm:pt modelId="{AC9FFB54-EBAB-42E4-A03D-51741AAF17D5}" type="pres">
      <dgm:prSet presAssocID="{95510DBB-D15F-4477-84A0-D87943802369}" presName="composite" presStyleCnt="0"/>
      <dgm:spPr/>
    </dgm:pt>
    <dgm:pt modelId="{7091A0A9-7588-4697-BB39-B565C1B543B9}" type="pres">
      <dgm:prSet presAssocID="{95510DBB-D15F-4477-84A0-D87943802369}" presName="parTx" presStyleLbl="alignNode1" presStyleIdx="0" presStyleCnt="1" custLinFactNeighborX="-1017" custLinFactNeighborY="-1443">
        <dgm:presLayoutVars>
          <dgm:chMax val="0"/>
          <dgm:chPref val="0"/>
          <dgm:bulletEnabled val="1"/>
        </dgm:presLayoutVars>
      </dgm:prSet>
      <dgm:spPr/>
    </dgm:pt>
    <dgm:pt modelId="{77024484-3CE8-4961-BB8D-A178A3894493}" type="pres">
      <dgm:prSet presAssocID="{95510DBB-D15F-4477-84A0-D87943802369}" presName="desTx" presStyleLbl="alignAccFollowNode1" presStyleIdx="0" presStyleCnt="1" custLinFactNeighborX="330" custLinFactNeighborY="1049">
        <dgm:presLayoutVars>
          <dgm:bulletEnabled val="1"/>
        </dgm:presLayoutVars>
      </dgm:prSet>
      <dgm:spPr/>
    </dgm:pt>
  </dgm:ptLst>
  <dgm:cxnLst>
    <dgm:cxn modelId="{AFA5E524-262C-4F33-9ECE-FFE83F7D019A}" srcId="{604757F8-E733-4A93-9E7E-7BE1FF267ED5}" destId="{95510DBB-D15F-4477-84A0-D87943802369}" srcOrd="0" destOrd="0" parTransId="{E5C44B95-7CB8-4DB9-85B6-B3736E178898}" sibTransId="{1EA8ABD9-DA54-4BE9-A747-BEB2F91615CF}"/>
    <dgm:cxn modelId="{94E1EF55-ED51-41AF-8B70-86C389C47C42}" type="presOf" srcId="{604757F8-E733-4A93-9E7E-7BE1FF267ED5}" destId="{8805ABF2-3C28-4784-8036-7C9823EBE53C}" srcOrd="0" destOrd="0" presId="urn:microsoft.com/office/officeart/2005/8/layout/hList1"/>
    <dgm:cxn modelId="{C3815784-5A78-4CAD-87E6-DA36E5DF6F9A}" type="presOf" srcId="{95510DBB-D15F-4477-84A0-D87943802369}" destId="{7091A0A9-7588-4697-BB39-B565C1B543B9}" srcOrd="0" destOrd="0" presId="urn:microsoft.com/office/officeart/2005/8/layout/hList1"/>
    <dgm:cxn modelId="{98CB7996-D075-4F17-9A3F-D84628BD75FE}" srcId="{95510DBB-D15F-4477-84A0-D87943802369}" destId="{7A8A8C29-ED20-4110-82BD-A7633EEE46DA}" srcOrd="0" destOrd="0" parTransId="{E1181774-9408-4CC9-8D4F-D10785BEBDA0}" sibTransId="{099188BF-94BB-42B2-862A-5878E31794AE}"/>
    <dgm:cxn modelId="{9404BADD-996B-4860-AAAE-F7B67C586081}" type="presOf" srcId="{7A8A8C29-ED20-4110-82BD-A7633EEE46DA}" destId="{77024484-3CE8-4961-BB8D-A178A3894493}" srcOrd="0" destOrd="0" presId="urn:microsoft.com/office/officeart/2005/8/layout/hList1"/>
    <dgm:cxn modelId="{69FD05D2-5BC9-4890-9521-B9E2654E1BD5}" type="presParOf" srcId="{8805ABF2-3C28-4784-8036-7C9823EBE53C}" destId="{AC9FFB54-EBAB-42E4-A03D-51741AAF17D5}" srcOrd="0" destOrd="0" presId="urn:microsoft.com/office/officeart/2005/8/layout/hList1"/>
    <dgm:cxn modelId="{1B50601A-BA69-4369-A86B-40B7ABC61842}" type="presParOf" srcId="{AC9FFB54-EBAB-42E4-A03D-51741AAF17D5}" destId="{7091A0A9-7588-4697-BB39-B565C1B543B9}" srcOrd="0" destOrd="0" presId="urn:microsoft.com/office/officeart/2005/8/layout/hList1"/>
    <dgm:cxn modelId="{90A3ACB8-06BC-4182-97D3-177AE1CBD9F8}" type="presParOf" srcId="{AC9FFB54-EBAB-42E4-A03D-51741AAF17D5}" destId="{77024484-3CE8-4961-BB8D-A178A38944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4757F8-E733-4A93-9E7E-7BE1FF267ED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A8C29-ED20-4110-82BD-A7633EEE46D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оттенок коричневого.</a:t>
          </a:r>
          <a:endParaRPr lang="ru-RU" dirty="0">
            <a:solidFill>
              <a:schemeClr val="bg1"/>
            </a:solidFill>
          </a:endParaRPr>
        </a:p>
      </dgm:t>
    </dgm:pt>
    <dgm:pt modelId="{E1181774-9408-4CC9-8D4F-D10785BEBDA0}" type="parTrans" cxnId="{98CB7996-D075-4F17-9A3F-D84628BD75FE}">
      <dgm:prSet/>
      <dgm:spPr/>
      <dgm:t>
        <a:bodyPr/>
        <a:lstStyle/>
        <a:p>
          <a:endParaRPr lang="ru-RU"/>
        </a:p>
      </dgm:t>
    </dgm:pt>
    <dgm:pt modelId="{099188BF-94BB-42B2-862A-5878E31794AE}" type="sibTrans" cxnId="{98CB7996-D075-4F17-9A3F-D84628BD75FE}">
      <dgm:prSet/>
      <dgm:spPr/>
      <dgm:t>
        <a:bodyPr/>
        <a:lstStyle/>
        <a:p>
          <a:endParaRPr lang="ru-RU"/>
        </a:p>
      </dgm:t>
    </dgm:pt>
    <dgm:pt modelId="{95510DBB-D15F-4477-84A0-D8794380236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Бурый</a:t>
          </a:r>
          <a:endParaRPr lang="ru-RU" sz="6000" b="1" i="1" u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8ABD9-DA54-4BE9-A747-BEB2F91615CF}" type="sibTrans" cxnId="{AFA5E524-262C-4F33-9ECE-FFE83F7D019A}">
      <dgm:prSet/>
      <dgm:spPr/>
      <dgm:t>
        <a:bodyPr/>
        <a:lstStyle/>
        <a:p>
          <a:endParaRPr lang="ru-RU"/>
        </a:p>
      </dgm:t>
    </dgm:pt>
    <dgm:pt modelId="{E5C44B95-7CB8-4DB9-85B6-B3736E178898}" type="parTrans" cxnId="{AFA5E524-262C-4F33-9ECE-FFE83F7D019A}">
      <dgm:prSet/>
      <dgm:spPr/>
      <dgm:t>
        <a:bodyPr/>
        <a:lstStyle/>
        <a:p>
          <a:endParaRPr lang="ru-RU"/>
        </a:p>
      </dgm:t>
    </dgm:pt>
    <dgm:pt modelId="{8805ABF2-3C28-4784-8036-7C9823EBE53C}" type="pres">
      <dgm:prSet presAssocID="{604757F8-E733-4A93-9E7E-7BE1FF267ED5}" presName="Name0" presStyleCnt="0">
        <dgm:presLayoutVars>
          <dgm:dir/>
          <dgm:animLvl val="lvl"/>
          <dgm:resizeHandles val="exact"/>
        </dgm:presLayoutVars>
      </dgm:prSet>
      <dgm:spPr/>
    </dgm:pt>
    <dgm:pt modelId="{AC9FFB54-EBAB-42E4-A03D-51741AAF17D5}" type="pres">
      <dgm:prSet presAssocID="{95510DBB-D15F-4477-84A0-D87943802369}" presName="composite" presStyleCnt="0"/>
      <dgm:spPr/>
    </dgm:pt>
    <dgm:pt modelId="{7091A0A9-7588-4697-BB39-B565C1B543B9}" type="pres">
      <dgm:prSet presAssocID="{95510DBB-D15F-4477-84A0-D87943802369}" presName="parTx" presStyleLbl="alignNode1" presStyleIdx="0" presStyleCnt="1" custLinFactNeighborX="-154" custLinFactNeighborY="6690">
        <dgm:presLayoutVars>
          <dgm:chMax val="0"/>
          <dgm:chPref val="0"/>
          <dgm:bulletEnabled val="1"/>
        </dgm:presLayoutVars>
      </dgm:prSet>
      <dgm:spPr/>
    </dgm:pt>
    <dgm:pt modelId="{77024484-3CE8-4961-BB8D-A178A3894493}" type="pres">
      <dgm:prSet presAssocID="{95510DBB-D15F-4477-84A0-D87943802369}" presName="desTx" presStyleLbl="alignAccFollowNode1" presStyleIdx="0" presStyleCnt="1" custLinFactNeighborX="-2188" custLinFactNeighborY="4394">
        <dgm:presLayoutVars>
          <dgm:bulletEnabled val="1"/>
        </dgm:presLayoutVars>
      </dgm:prSet>
      <dgm:spPr/>
    </dgm:pt>
  </dgm:ptLst>
  <dgm:cxnLst>
    <dgm:cxn modelId="{AFA5E524-262C-4F33-9ECE-FFE83F7D019A}" srcId="{604757F8-E733-4A93-9E7E-7BE1FF267ED5}" destId="{95510DBB-D15F-4477-84A0-D87943802369}" srcOrd="0" destOrd="0" parTransId="{E5C44B95-7CB8-4DB9-85B6-B3736E178898}" sibTransId="{1EA8ABD9-DA54-4BE9-A747-BEB2F91615CF}"/>
    <dgm:cxn modelId="{2DB89E47-EA03-460A-BD35-4753A83319A6}" type="presOf" srcId="{95510DBB-D15F-4477-84A0-D87943802369}" destId="{7091A0A9-7588-4697-BB39-B565C1B543B9}" srcOrd="0" destOrd="0" presId="urn:microsoft.com/office/officeart/2005/8/layout/hList1"/>
    <dgm:cxn modelId="{98CB7996-D075-4F17-9A3F-D84628BD75FE}" srcId="{95510DBB-D15F-4477-84A0-D87943802369}" destId="{7A8A8C29-ED20-4110-82BD-A7633EEE46DA}" srcOrd="0" destOrd="0" parTransId="{E1181774-9408-4CC9-8D4F-D10785BEBDA0}" sibTransId="{099188BF-94BB-42B2-862A-5878E31794AE}"/>
    <dgm:cxn modelId="{B91CA4C5-8C7E-4691-81C6-9BD157A193A6}" type="presOf" srcId="{604757F8-E733-4A93-9E7E-7BE1FF267ED5}" destId="{8805ABF2-3C28-4784-8036-7C9823EBE53C}" srcOrd="0" destOrd="0" presId="urn:microsoft.com/office/officeart/2005/8/layout/hList1"/>
    <dgm:cxn modelId="{9B4A7FCD-2E5A-43FB-A7C3-1F4D65C64A90}" type="presOf" srcId="{7A8A8C29-ED20-4110-82BD-A7633EEE46DA}" destId="{77024484-3CE8-4961-BB8D-A178A3894493}" srcOrd="0" destOrd="0" presId="urn:microsoft.com/office/officeart/2005/8/layout/hList1"/>
    <dgm:cxn modelId="{4AE435E5-77D4-4E26-8FC8-BC7C9E93FD35}" type="presParOf" srcId="{8805ABF2-3C28-4784-8036-7C9823EBE53C}" destId="{AC9FFB54-EBAB-42E4-A03D-51741AAF17D5}" srcOrd="0" destOrd="0" presId="urn:microsoft.com/office/officeart/2005/8/layout/hList1"/>
    <dgm:cxn modelId="{8FFF6870-9688-4709-93A7-604FC43C89FA}" type="presParOf" srcId="{AC9FFB54-EBAB-42E4-A03D-51741AAF17D5}" destId="{7091A0A9-7588-4697-BB39-B565C1B543B9}" srcOrd="0" destOrd="0" presId="urn:microsoft.com/office/officeart/2005/8/layout/hList1"/>
    <dgm:cxn modelId="{A743004C-0EFE-47C2-AC92-BD9B50ACBEBA}" type="presParOf" srcId="{AC9FFB54-EBAB-42E4-A03D-51741AAF17D5}" destId="{77024484-3CE8-4961-BB8D-A178A38944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4757F8-E733-4A93-9E7E-7BE1FF267ED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A8C29-ED20-4110-82BD-A7633EEE46D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ярко освещать, заливать светом, делать сияющим, оживленным; освещать внутренним светом.</a:t>
          </a:r>
          <a:endParaRPr lang="ru-RU" dirty="0">
            <a:solidFill>
              <a:schemeClr val="bg1"/>
            </a:solidFill>
          </a:endParaRPr>
        </a:p>
      </dgm:t>
    </dgm:pt>
    <dgm:pt modelId="{E1181774-9408-4CC9-8D4F-D10785BEBDA0}" type="parTrans" cxnId="{98CB7996-D075-4F17-9A3F-D84628BD75FE}">
      <dgm:prSet/>
      <dgm:spPr/>
      <dgm:t>
        <a:bodyPr/>
        <a:lstStyle/>
        <a:p>
          <a:endParaRPr lang="ru-RU"/>
        </a:p>
      </dgm:t>
    </dgm:pt>
    <dgm:pt modelId="{099188BF-94BB-42B2-862A-5878E31794AE}" type="sibTrans" cxnId="{98CB7996-D075-4F17-9A3F-D84628BD75FE}">
      <dgm:prSet/>
      <dgm:spPr/>
      <dgm:t>
        <a:bodyPr/>
        <a:lstStyle/>
        <a:p>
          <a:endParaRPr lang="ru-RU"/>
        </a:p>
      </dgm:t>
    </dgm:pt>
    <dgm:pt modelId="{95510DBB-D15F-4477-84A0-D8794380236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Озарена</a:t>
          </a:r>
          <a:endParaRPr lang="ru-RU" sz="6000" b="1" i="1" u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8ABD9-DA54-4BE9-A747-BEB2F91615CF}" type="sibTrans" cxnId="{AFA5E524-262C-4F33-9ECE-FFE83F7D019A}">
      <dgm:prSet/>
      <dgm:spPr/>
      <dgm:t>
        <a:bodyPr/>
        <a:lstStyle/>
        <a:p>
          <a:endParaRPr lang="ru-RU"/>
        </a:p>
      </dgm:t>
    </dgm:pt>
    <dgm:pt modelId="{E5C44B95-7CB8-4DB9-85B6-B3736E178898}" type="parTrans" cxnId="{AFA5E524-262C-4F33-9ECE-FFE83F7D019A}">
      <dgm:prSet/>
      <dgm:spPr/>
      <dgm:t>
        <a:bodyPr/>
        <a:lstStyle/>
        <a:p>
          <a:endParaRPr lang="ru-RU"/>
        </a:p>
      </dgm:t>
    </dgm:pt>
    <dgm:pt modelId="{8805ABF2-3C28-4784-8036-7C9823EBE53C}" type="pres">
      <dgm:prSet presAssocID="{604757F8-E733-4A93-9E7E-7BE1FF267ED5}" presName="Name0" presStyleCnt="0">
        <dgm:presLayoutVars>
          <dgm:dir/>
          <dgm:animLvl val="lvl"/>
          <dgm:resizeHandles val="exact"/>
        </dgm:presLayoutVars>
      </dgm:prSet>
      <dgm:spPr/>
    </dgm:pt>
    <dgm:pt modelId="{AC9FFB54-EBAB-42E4-A03D-51741AAF17D5}" type="pres">
      <dgm:prSet presAssocID="{95510DBB-D15F-4477-84A0-D87943802369}" presName="composite" presStyleCnt="0"/>
      <dgm:spPr/>
    </dgm:pt>
    <dgm:pt modelId="{7091A0A9-7588-4697-BB39-B565C1B543B9}" type="pres">
      <dgm:prSet presAssocID="{95510DBB-D15F-4477-84A0-D87943802369}" presName="parTx" presStyleLbl="alignNode1" presStyleIdx="0" presStyleCnt="1" custLinFactNeighborX="-542" custLinFactNeighborY="3065">
        <dgm:presLayoutVars>
          <dgm:chMax val="0"/>
          <dgm:chPref val="0"/>
          <dgm:bulletEnabled val="1"/>
        </dgm:presLayoutVars>
      </dgm:prSet>
      <dgm:spPr/>
    </dgm:pt>
    <dgm:pt modelId="{77024484-3CE8-4961-BB8D-A178A3894493}" type="pres">
      <dgm:prSet presAssocID="{95510DBB-D15F-4477-84A0-D87943802369}" presName="desTx" presStyleLbl="alignAccFollowNode1" presStyleIdx="0" presStyleCnt="1" custLinFactNeighborX="166" custLinFactNeighborY="724">
        <dgm:presLayoutVars>
          <dgm:bulletEnabled val="1"/>
        </dgm:presLayoutVars>
      </dgm:prSet>
      <dgm:spPr/>
    </dgm:pt>
  </dgm:ptLst>
  <dgm:cxnLst>
    <dgm:cxn modelId="{A8086415-0243-4788-922B-9E81B0B321EE}" type="presOf" srcId="{604757F8-E733-4A93-9E7E-7BE1FF267ED5}" destId="{8805ABF2-3C28-4784-8036-7C9823EBE53C}" srcOrd="0" destOrd="0" presId="urn:microsoft.com/office/officeart/2005/8/layout/hList1"/>
    <dgm:cxn modelId="{AFA5E524-262C-4F33-9ECE-FFE83F7D019A}" srcId="{604757F8-E733-4A93-9E7E-7BE1FF267ED5}" destId="{95510DBB-D15F-4477-84A0-D87943802369}" srcOrd="0" destOrd="0" parTransId="{E5C44B95-7CB8-4DB9-85B6-B3736E178898}" sibTransId="{1EA8ABD9-DA54-4BE9-A747-BEB2F91615CF}"/>
    <dgm:cxn modelId="{98CB7996-D075-4F17-9A3F-D84628BD75FE}" srcId="{95510DBB-D15F-4477-84A0-D87943802369}" destId="{7A8A8C29-ED20-4110-82BD-A7633EEE46DA}" srcOrd="0" destOrd="0" parTransId="{E1181774-9408-4CC9-8D4F-D10785BEBDA0}" sibTransId="{099188BF-94BB-42B2-862A-5878E31794AE}"/>
    <dgm:cxn modelId="{8E07DAAB-2DC6-4B13-8832-2276B0AEB936}" type="presOf" srcId="{95510DBB-D15F-4477-84A0-D87943802369}" destId="{7091A0A9-7588-4697-BB39-B565C1B543B9}" srcOrd="0" destOrd="0" presId="urn:microsoft.com/office/officeart/2005/8/layout/hList1"/>
    <dgm:cxn modelId="{E79256CF-09FB-4F7E-9357-E4FE3F80680D}" type="presOf" srcId="{7A8A8C29-ED20-4110-82BD-A7633EEE46DA}" destId="{77024484-3CE8-4961-BB8D-A178A3894493}" srcOrd="0" destOrd="0" presId="urn:microsoft.com/office/officeart/2005/8/layout/hList1"/>
    <dgm:cxn modelId="{417341D9-1089-46AF-8E36-4F5F84FD0CC5}" type="presParOf" srcId="{8805ABF2-3C28-4784-8036-7C9823EBE53C}" destId="{AC9FFB54-EBAB-42E4-A03D-51741AAF17D5}" srcOrd="0" destOrd="0" presId="urn:microsoft.com/office/officeart/2005/8/layout/hList1"/>
    <dgm:cxn modelId="{5C275D3F-08D3-4CBB-A516-99DD365DE2F5}" type="presParOf" srcId="{AC9FFB54-EBAB-42E4-A03D-51741AAF17D5}" destId="{7091A0A9-7588-4697-BB39-B565C1B543B9}" srcOrd="0" destOrd="0" presId="urn:microsoft.com/office/officeart/2005/8/layout/hList1"/>
    <dgm:cxn modelId="{2209D6A7-0EF3-443E-8108-E4A69E215A44}" type="presParOf" srcId="{AC9FFB54-EBAB-42E4-A03D-51741AAF17D5}" destId="{77024484-3CE8-4961-BB8D-A178A38944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1A0A9-7588-4697-BB39-B565C1B543B9}">
      <dsp:nvSpPr>
        <dsp:cNvPr id="0" name=""/>
        <dsp:cNvSpPr/>
      </dsp:nvSpPr>
      <dsp:spPr>
        <a:xfrm>
          <a:off x="0" y="3"/>
          <a:ext cx="7080448" cy="1180800"/>
        </a:xfrm>
        <a:prstGeom prst="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i="1" u="none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Нега</a:t>
          </a:r>
        </a:p>
      </dsp:txBody>
      <dsp:txXfrm>
        <a:off x="0" y="3"/>
        <a:ext cx="7080448" cy="1180800"/>
      </dsp:txXfrm>
    </dsp:sp>
    <dsp:sp modelId="{77024484-3CE8-4961-BB8D-A178A3894493}">
      <dsp:nvSpPr>
        <dsp:cNvPr id="0" name=""/>
        <dsp:cNvSpPr/>
      </dsp:nvSpPr>
      <dsp:spPr>
        <a:xfrm>
          <a:off x="0" y="1228885"/>
          <a:ext cx="7080448" cy="40516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1.Блаженство, приятное состояние, иногда сон, наслаждение;</a:t>
          </a:r>
          <a:endParaRPr lang="ru-RU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4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2. Полное довольство. Жить в неге. Предаться неге.</a:t>
          </a:r>
          <a:endParaRPr lang="ru-RU" sz="4100" kern="1200" dirty="0"/>
        </a:p>
      </dsp:txBody>
      <dsp:txXfrm>
        <a:off x="0" y="1228885"/>
        <a:ext cx="7080448" cy="4051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08783-9A2F-4D7F-8131-4B58FF5663DA}">
      <dsp:nvSpPr>
        <dsp:cNvPr id="0" name=""/>
        <dsp:cNvSpPr/>
      </dsp:nvSpPr>
      <dsp:spPr>
        <a:xfrm>
          <a:off x="3171689" y="2404957"/>
          <a:ext cx="1841365" cy="81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70"/>
              </a:lnTo>
              <a:lnTo>
                <a:pt x="1841365" y="547370"/>
              </a:lnTo>
              <a:lnTo>
                <a:pt x="1841365" y="81697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9DB4B-EA29-43BA-A0EA-2D2D621AD15E}">
      <dsp:nvSpPr>
        <dsp:cNvPr id="0" name=""/>
        <dsp:cNvSpPr/>
      </dsp:nvSpPr>
      <dsp:spPr>
        <a:xfrm>
          <a:off x="1455991" y="2404957"/>
          <a:ext cx="1715697" cy="816979"/>
        </a:xfrm>
        <a:custGeom>
          <a:avLst/>
          <a:gdLst/>
          <a:ahLst/>
          <a:cxnLst/>
          <a:rect l="0" t="0" r="0" b="0"/>
          <a:pathLst>
            <a:path>
              <a:moveTo>
                <a:pt x="1715697" y="0"/>
              </a:moveTo>
              <a:lnTo>
                <a:pt x="1715697" y="547370"/>
              </a:lnTo>
              <a:lnTo>
                <a:pt x="0" y="547370"/>
              </a:lnTo>
              <a:lnTo>
                <a:pt x="0" y="81697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2AE26-6FB3-474C-A292-0A5220B46EDA}">
      <dsp:nvSpPr>
        <dsp:cNvPr id="0" name=""/>
        <dsp:cNvSpPr/>
      </dsp:nvSpPr>
      <dsp:spPr>
        <a:xfrm>
          <a:off x="1716527" y="556901"/>
          <a:ext cx="2910324" cy="1848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D06886-BCD4-4FE1-A752-47701CE944AE}">
      <dsp:nvSpPr>
        <dsp:cNvPr id="0" name=""/>
        <dsp:cNvSpPr/>
      </dsp:nvSpPr>
      <dsp:spPr>
        <a:xfrm>
          <a:off x="2039896" y="864102"/>
          <a:ext cx="2910324" cy="1848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Северная аврора</a:t>
          </a:r>
        </a:p>
      </dsp:txBody>
      <dsp:txXfrm>
        <a:off x="2094024" y="918230"/>
        <a:ext cx="2802068" cy="1739800"/>
      </dsp:txXfrm>
    </dsp:sp>
    <dsp:sp modelId="{01DC3F1C-DC0E-4DF9-8E64-672191D690E0}">
      <dsp:nvSpPr>
        <dsp:cNvPr id="0" name=""/>
        <dsp:cNvSpPr/>
      </dsp:nvSpPr>
      <dsp:spPr>
        <a:xfrm>
          <a:off x="829" y="3221937"/>
          <a:ext cx="2910324" cy="1848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93F00D-3634-4C6E-8F65-A9E9BB237619}">
      <dsp:nvSpPr>
        <dsp:cNvPr id="0" name=""/>
        <dsp:cNvSpPr/>
      </dsp:nvSpPr>
      <dsp:spPr>
        <a:xfrm>
          <a:off x="324198" y="3529138"/>
          <a:ext cx="2910324" cy="1848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Аврора </a:t>
          </a:r>
          <a:r>
            <a:rPr lang="ru-RU" alt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древнеримская богиня утренней звезды. </a:t>
          </a:r>
          <a:endParaRPr lang="ru-RU" sz="2400" kern="1200" dirty="0"/>
        </a:p>
      </dsp:txBody>
      <dsp:txXfrm>
        <a:off x="378326" y="3583266"/>
        <a:ext cx="2802068" cy="1739800"/>
      </dsp:txXfrm>
    </dsp:sp>
    <dsp:sp modelId="{B157EEE2-EBA6-4C6E-9A5F-3EFBF4D413DE}">
      <dsp:nvSpPr>
        <dsp:cNvPr id="0" name=""/>
        <dsp:cNvSpPr/>
      </dsp:nvSpPr>
      <dsp:spPr>
        <a:xfrm>
          <a:off x="3557892" y="3221937"/>
          <a:ext cx="2910324" cy="1848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7D4640-7B6C-4986-AE56-CB7FA7C4A9C8}">
      <dsp:nvSpPr>
        <dsp:cNvPr id="0" name=""/>
        <dsp:cNvSpPr/>
      </dsp:nvSpPr>
      <dsp:spPr>
        <a:xfrm>
          <a:off x="3881262" y="3529138"/>
          <a:ext cx="2910324" cy="1848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В данном контексте. Имеется в виду наступление утра на севере.</a:t>
          </a:r>
          <a:endParaRPr lang="ru-RU" sz="2400" kern="1200" dirty="0"/>
        </a:p>
      </dsp:txBody>
      <dsp:txXfrm>
        <a:off x="3935390" y="3583266"/>
        <a:ext cx="2802068" cy="1739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1A0A9-7588-4697-BB39-B565C1B543B9}">
      <dsp:nvSpPr>
        <dsp:cNvPr id="0" name=""/>
        <dsp:cNvSpPr/>
      </dsp:nvSpPr>
      <dsp:spPr>
        <a:xfrm>
          <a:off x="0" y="112321"/>
          <a:ext cx="5976664" cy="1040416"/>
        </a:xfrm>
        <a:prstGeom prst="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i="1" u="none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Мгла</a:t>
          </a:r>
        </a:p>
      </dsp:txBody>
      <dsp:txXfrm>
        <a:off x="0" y="112321"/>
        <a:ext cx="5976664" cy="1040416"/>
      </dsp:txXfrm>
    </dsp:sp>
    <dsp:sp modelId="{77024484-3CE8-4961-BB8D-A178A3894493}">
      <dsp:nvSpPr>
        <dsp:cNvPr id="0" name=""/>
        <dsp:cNvSpPr/>
      </dsp:nvSpPr>
      <dsp:spPr>
        <a:xfrm>
          <a:off x="0" y="1197440"/>
          <a:ext cx="5976664" cy="39857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непрозрачный воздух от тумана, сумерек; помраченье воздуха, испарения, сгущающие воздух, делающие его тусклым, мало прозрачным; сухой туман, дым и чад, нагоняемые в засухи от лесных паров.</a:t>
          </a:r>
          <a:endParaRPr lang="ru-RU" sz="3300" kern="1200" dirty="0"/>
        </a:p>
      </dsp:txBody>
      <dsp:txXfrm>
        <a:off x="0" y="1197440"/>
        <a:ext cx="5976664" cy="3985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1A0A9-7588-4697-BB39-B565C1B543B9}">
      <dsp:nvSpPr>
        <dsp:cNvPr id="0" name=""/>
        <dsp:cNvSpPr/>
      </dsp:nvSpPr>
      <dsp:spPr>
        <a:xfrm>
          <a:off x="0" y="20412"/>
          <a:ext cx="7080448" cy="1584000"/>
        </a:xfrm>
        <a:prstGeom prst="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b="1" i="1" u="none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Нынче</a:t>
          </a:r>
        </a:p>
      </dsp:txBody>
      <dsp:txXfrm>
        <a:off x="0" y="20412"/>
        <a:ext cx="7080448" cy="1584000"/>
      </dsp:txXfrm>
    </dsp:sp>
    <dsp:sp modelId="{77024484-3CE8-4961-BB8D-A178A3894493}">
      <dsp:nvSpPr>
        <dsp:cNvPr id="0" name=""/>
        <dsp:cNvSpPr/>
      </dsp:nvSpPr>
      <dsp:spPr>
        <a:xfrm>
          <a:off x="0" y="1629704"/>
          <a:ext cx="7080448" cy="36988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3370" tIns="293370" rIns="391160" bIns="440055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5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сейчас; теперь, в настоящее время; в наше время; в этом году; сегодня.</a:t>
          </a:r>
          <a:endParaRPr lang="ru-RU" sz="5500" kern="1200" dirty="0">
            <a:solidFill>
              <a:schemeClr val="bg1"/>
            </a:solidFill>
          </a:endParaRPr>
        </a:p>
      </dsp:txBody>
      <dsp:txXfrm>
        <a:off x="0" y="1629704"/>
        <a:ext cx="7080448" cy="3698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1A0A9-7588-4697-BB39-B565C1B543B9}">
      <dsp:nvSpPr>
        <dsp:cNvPr id="0" name=""/>
        <dsp:cNvSpPr/>
      </dsp:nvSpPr>
      <dsp:spPr>
        <a:xfrm>
          <a:off x="0" y="262009"/>
          <a:ext cx="6432376" cy="1872000"/>
        </a:xfrm>
        <a:prstGeom prst="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b="1" i="1" u="none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Вечор</a:t>
          </a:r>
        </a:p>
      </dsp:txBody>
      <dsp:txXfrm>
        <a:off x="0" y="262009"/>
        <a:ext cx="6432376" cy="1872000"/>
      </dsp:txXfrm>
    </dsp:sp>
    <dsp:sp modelId="{77024484-3CE8-4961-BB8D-A178A3894493}">
      <dsp:nvSpPr>
        <dsp:cNvPr id="0" name=""/>
        <dsp:cNvSpPr/>
      </dsp:nvSpPr>
      <dsp:spPr>
        <a:xfrm>
          <a:off x="0" y="2166838"/>
          <a:ext cx="643237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5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(устар.) – вчера вечером.</a:t>
          </a:r>
          <a:endParaRPr lang="ru-RU" sz="6500" kern="1200" dirty="0">
            <a:solidFill>
              <a:schemeClr val="bg1"/>
            </a:solidFill>
          </a:endParaRPr>
        </a:p>
      </dsp:txBody>
      <dsp:txXfrm>
        <a:off x="0" y="2166838"/>
        <a:ext cx="6432376" cy="2854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1A0A9-7588-4697-BB39-B565C1B543B9}">
      <dsp:nvSpPr>
        <dsp:cNvPr id="0" name=""/>
        <dsp:cNvSpPr/>
      </dsp:nvSpPr>
      <dsp:spPr>
        <a:xfrm>
          <a:off x="0" y="0"/>
          <a:ext cx="6264695" cy="2084574"/>
        </a:xfrm>
        <a:prstGeom prst="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b="1" i="1" u="none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Янтарный блеск</a:t>
          </a:r>
        </a:p>
      </dsp:txBody>
      <dsp:txXfrm>
        <a:off x="0" y="0"/>
        <a:ext cx="6264695" cy="2084574"/>
      </dsp:txXfrm>
    </dsp:sp>
    <dsp:sp modelId="{77024484-3CE8-4961-BB8D-A178A3894493}">
      <dsp:nvSpPr>
        <dsp:cNvPr id="0" name=""/>
        <dsp:cNvSpPr/>
      </dsp:nvSpPr>
      <dsp:spPr>
        <a:xfrm>
          <a:off x="0" y="2100471"/>
          <a:ext cx="6264695" cy="3228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блеск, напоминающий цвет янтаря, прозрачно-желтый. </a:t>
          </a:r>
          <a:endParaRPr lang="ru-RU" sz="4800" kern="1200" dirty="0">
            <a:solidFill>
              <a:schemeClr val="bg1"/>
            </a:solidFill>
          </a:endParaRPr>
        </a:p>
      </dsp:txBody>
      <dsp:txXfrm>
        <a:off x="0" y="2100471"/>
        <a:ext cx="6264695" cy="3228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1A0A9-7588-4697-BB39-B565C1B543B9}">
      <dsp:nvSpPr>
        <dsp:cNvPr id="0" name=""/>
        <dsp:cNvSpPr/>
      </dsp:nvSpPr>
      <dsp:spPr>
        <a:xfrm>
          <a:off x="0" y="318120"/>
          <a:ext cx="6264695" cy="1872000"/>
        </a:xfrm>
        <a:prstGeom prst="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Бурый</a:t>
          </a:r>
          <a:endParaRPr lang="ru-RU" sz="6000" b="1" i="1" u="none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8120"/>
        <a:ext cx="6264695" cy="1872000"/>
      </dsp:txXfrm>
    </dsp:sp>
    <dsp:sp modelId="{77024484-3CE8-4961-BB8D-A178A3894493}">
      <dsp:nvSpPr>
        <dsp:cNvPr id="0" name=""/>
        <dsp:cNvSpPr/>
      </dsp:nvSpPr>
      <dsp:spPr>
        <a:xfrm>
          <a:off x="0" y="2190323"/>
          <a:ext cx="626469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5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оттенок коричневого.</a:t>
          </a:r>
          <a:endParaRPr lang="ru-RU" sz="6500" kern="1200" dirty="0">
            <a:solidFill>
              <a:schemeClr val="bg1"/>
            </a:solidFill>
          </a:endParaRPr>
        </a:p>
      </dsp:txBody>
      <dsp:txXfrm>
        <a:off x="0" y="2190323"/>
        <a:ext cx="6264695" cy="2854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1A0A9-7588-4697-BB39-B565C1B543B9}">
      <dsp:nvSpPr>
        <dsp:cNvPr id="0" name=""/>
        <dsp:cNvSpPr/>
      </dsp:nvSpPr>
      <dsp:spPr>
        <a:xfrm>
          <a:off x="0" y="268595"/>
          <a:ext cx="6480720" cy="1308609"/>
        </a:xfrm>
        <a:prstGeom prst="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Озарена</a:t>
          </a:r>
          <a:endParaRPr lang="ru-RU" sz="6000" b="1" i="1" u="none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8595"/>
        <a:ext cx="6480720" cy="1308609"/>
      </dsp:txXfrm>
    </dsp:sp>
    <dsp:sp modelId="{77024484-3CE8-4961-BB8D-A178A3894493}">
      <dsp:nvSpPr>
        <dsp:cNvPr id="0" name=""/>
        <dsp:cNvSpPr/>
      </dsp:nvSpPr>
      <dsp:spPr>
        <a:xfrm>
          <a:off x="0" y="1562891"/>
          <a:ext cx="6480720" cy="3563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ярко освещать, заливать светом, делать сияющим, оживленным; освещать внутренним светом.</a:t>
          </a:r>
          <a:endParaRPr lang="ru-RU" sz="4400" kern="1200" dirty="0">
            <a:solidFill>
              <a:schemeClr val="bg1"/>
            </a:solidFill>
          </a:endParaRPr>
        </a:p>
      </dsp:txBody>
      <dsp:txXfrm>
        <a:off x="0" y="1562891"/>
        <a:ext cx="6480720" cy="3563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DA14-090E-4EF7-9E2B-F07675EFD8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6A0E-EC72-426E-B0D4-9E0ECABA9F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456D-F927-4654-B1C2-E7235C674F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6EB3-8ECD-40C8-AB32-CEFE67163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3CFFD-D156-4134-8CCE-51E0075C38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39E6-58E6-4FD0-91AD-A9DF4D76A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C23C-A071-498B-953B-2F6FE6897C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D1E9-8542-420D-9A72-EF5290BB9B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2DE8-5899-49E1-82F9-16CC98BAE7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910B-9FDF-40DF-ABB3-1B7C570164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E071-CB76-45D6-BA05-E50DF6872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E3D77"/>
            </a:gs>
            <a:gs pos="92000">
              <a:srgbClr val="4281BD"/>
            </a:gs>
            <a:gs pos="100000">
              <a:srgbClr val="4281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564713976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1694573127 w 750"/>
                    <a:gd name="T63" fmla="*/ 2147483647 h 856"/>
                    <a:gd name="T64" fmla="*/ 564713976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4480" y="887175"/>
                  <a:ext cx="384263" cy="439800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1884510290 w 750"/>
                    <a:gd name="T47" fmla="*/ 2147483647 h 856"/>
                    <a:gd name="T48" fmla="*/ 269328400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807722363 w 750"/>
                    <a:gd name="T63" fmla="*/ 2147483647 h 856"/>
                    <a:gd name="T64" fmla="*/ 269328400 w 750"/>
                    <a:gd name="T65" fmla="*/ 2147483647 h 856"/>
                    <a:gd name="T66" fmla="*/ 1346116326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104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2147483647 w 760"/>
                    <a:gd name="T1" fmla="*/ 2147483647 h 870"/>
                    <a:gd name="T2" fmla="*/ 2147483647 w 760"/>
                    <a:gd name="T3" fmla="*/ 2147483647 h 870"/>
                    <a:gd name="T4" fmla="*/ 2147483647 w 760"/>
                    <a:gd name="T5" fmla="*/ 2147483647 h 870"/>
                    <a:gd name="T6" fmla="*/ 2147483647 w 760"/>
                    <a:gd name="T7" fmla="*/ 2147483647 h 870"/>
                    <a:gd name="T8" fmla="*/ 2147483647 w 760"/>
                    <a:gd name="T9" fmla="*/ 2147483647 h 870"/>
                    <a:gd name="T10" fmla="*/ 2147483647 w 760"/>
                    <a:gd name="T11" fmla="*/ 2147483647 h 870"/>
                    <a:gd name="T12" fmla="*/ 2147483647 w 760"/>
                    <a:gd name="T13" fmla="*/ 2147483647 h 870"/>
                    <a:gd name="T14" fmla="*/ 2147483647 w 760"/>
                    <a:gd name="T15" fmla="*/ 2147483647 h 870"/>
                    <a:gd name="T16" fmla="*/ 2147483647 w 760"/>
                    <a:gd name="T17" fmla="*/ 2147483647 h 870"/>
                    <a:gd name="T18" fmla="*/ 2147483647 w 760"/>
                    <a:gd name="T19" fmla="*/ 2147483647 h 870"/>
                    <a:gd name="T20" fmla="*/ 2147483647 w 760"/>
                    <a:gd name="T21" fmla="*/ 2147483647 h 870"/>
                    <a:gd name="T22" fmla="*/ 2147483647 w 760"/>
                    <a:gd name="T23" fmla="*/ 2147483647 h 870"/>
                    <a:gd name="T24" fmla="*/ 2147483647 w 760"/>
                    <a:gd name="T25" fmla="*/ 2147483647 h 870"/>
                    <a:gd name="T26" fmla="*/ 2147483647 w 760"/>
                    <a:gd name="T27" fmla="*/ 2147483647 h 870"/>
                    <a:gd name="T28" fmla="*/ 2147483647 w 760"/>
                    <a:gd name="T29" fmla="*/ 2147483647 h 870"/>
                    <a:gd name="T30" fmla="*/ 2147483647 w 760"/>
                    <a:gd name="T31" fmla="*/ 2147483647 h 870"/>
                    <a:gd name="T32" fmla="*/ 2147483647 w 760"/>
                    <a:gd name="T33" fmla="*/ 2147483647 h 870"/>
                    <a:gd name="T34" fmla="*/ 2147483647 w 760"/>
                    <a:gd name="T35" fmla="*/ 2147483647 h 870"/>
                    <a:gd name="T36" fmla="*/ 2147483647 w 760"/>
                    <a:gd name="T37" fmla="*/ 2147483647 h 870"/>
                    <a:gd name="T38" fmla="*/ 2147483647 w 760"/>
                    <a:gd name="T39" fmla="*/ 2147483647 h 870"/>
                    <a:gd name="T40" fmla="*/ 2147483647 w 760"/>
                    <a:gd name="T41" fmla="*/ 2147483647 h 870"/>
                    <a:gd name="T42" fmla="*/ 2147483647 w 760"/>
                    <a:gd name="T43" fmla="*/ 2147483647 h 870"/>
                    <a:gd name="T44" fmla="*/ 2147483647 w 760"/>
                    <a:gd name="T45" fmla="*/ 2147483647 h 870"/>
                    <a:gd name="T46" fmla="*/ 2147483647 w 760"/>
                    <a:gd name="T47" fmla="*/ 2147483647 h 870"/>
                    <a:gd name="T48" fmla="*/ 2147483647 w 760"/>
                    <a:gd name="T49" fmla="*/ 2147483647 h 870"/>
                    <a:gd name="T50" fmla="*/ 2147483647 w 760"/>
                    <a:gd name="T51" fmla="*/ 2147483647 h 870"/>
                    <a:gd name="T52" fmla="*/ 2147483647 w 760"/>
                    <a:gd name="T53" fmla="*/ 2147483647 h 870"/>
                    <a:gd name="T54" fmla="*/ 2147483647 w 760"/>
                    <a:gd name="T55" fmla="*/ 2147483647 h 870"/>
                    <a:gd name="T56" fmla="*/ 2147483647 w 760"/>
                    <a:gd name="T57" fmla="*/ 2147483647 h 870"/>
                    <a:gd name="T58" fmla="*/ 2147483647 w 760"/>
                    <a:gd name="T59" fmla="*/ 2147483647 h 870"/>
                    <a:gd name="T60" fmla="*/ 2147483647 w 760"/>
                    <a:gd name="T61" fmla="*/ 2147483647 h 870"/>
                    <a:gd name="T62" fmla="*/ 2147483647 w 760"/>
                    <a:gd name="T63" fmla="*/ 2147483647 h 870"/>
                    <a:gd name="T64" fmla="*/ 2147483647 w 760"/>
                    <a:gd name="T65" fmla="*/ 2147483647 h 870"/>
                    <a:gd name="T66" fmla="*/ 2147483647 w 760"/>
                    <a:gd name="T67" fmla="*/ 2147483647 h 870"/>
                    <a:gd name="T68" fmla="*/ 2147483647 w 760"/>
                    <a:gd name="T69" fmla="*/ 2147483647 h 870"/>
                    <a:gd name="T70" fmla="*/ 2147483647 w 760"/>
                    <a:gd name="T71" fmla="*/ 2147483647 h 870"/>
                    <a:gd name="T72" fmla="*/ 2147483647 w 760"/>
                    <a:gd name="T73" fmla="*/ 2147483647 h 870"/>
                    <a:gd name="T74" fmla="*/ 2147483647 w 760"/>
                    <a:gd name="T75" fmla="*/ 2147483647 h 870"/>
                    <a:gd name="T76" fmla="*/ 2147483647 w 760"/>
                    <a:gd name="T77" fmla="*/ 2147483647 h 870"/>
                    <a:gd name="T78" fmla="*/ 2147483647 w 760"/>
                    <a:gd name="T79" fmla="*/ 2147483647 h 870"/>
                    <a:gd name="T80" fmla="*/ 2147483647 w 760"/>
                    <a:gd name="T81" fmla="*/ 2147483647 h 870"/>
                    <a:gd name="T82" fmla="*/ 2147483647 w 760"/>
                    <a:gd name="T83" fmla="*/ 2147483647 h 870"/>
                    <a:gd name="T84" fmla="*/ 2147483647 w 760"/>
                    <a:gd name="T85" fmla="*/ 2147483647 h 870"/>
                    <a:gd name="T86" fmla="*/ 2147483647 w 760"/>
                    <a:gd name="T87" fmla="*/ 2147483647 h 870"/>
                    <a:gd name="T88" fmla="*/ 2147483647 w 760"/>
                    <a:gd name="T89" fmla="*/ 2147483647 h 870"/>
                    <a:gd name="T90" fmla="*/ 2147483647 w 760"/>
                    <a:gd name="T91" fmla="*/ 2147483647 h 870"/>
                    <a:gd name="T92" fmla="*/ 2147483647 w 760"/>
                    <a:gd name="T93" fmla="*/ 2147483647 h 870"/>
                    <a:gd name="T94" fmla="*/ 2147483647 w 760"/>
                    <a:gd name="T95" fmla="*/ 2147483647 h 870"/>
                    <a:gd name="T96" fmla="*/ 2147483647 w 760"/>
                    <a:gd name="T97" fmla="*/ 2147483647 h 870"/>
                    <a:gd name="T98" fmla="*/ 2147483647 w 760"/>
                    <a:gd name="T99" fmla="*/ 2147483647 h 870"/>
                    <a:gd name="T100" fmla="*/ 2147483647 w 760"/>
                    <a:gd name="T101" fmla="*/ 2147483647 h 870"/>
                    <a:gd name="T102" fmla="*/ 2147483647 w 760"/>
                    <a:gd name="T103" fmla="*/ 2147483647 h 870"/>
                    <a:gd name="T104" fmla="*/ 2147483647 w 760"/>
                    <a:gd name="T105" fmla="*/ 2147483647 h 870"/>
                    <a:gd name="T106" fmla="*/ 2147483647 w 760"/>
                    <a:gd name="T107" fmla="*/ 2147483647 h 870"/>
                    <a:gd name="T108" fmla="*/ 2147483647 w 760"/>
                    <a:gd name="T109" fmla="*/ 2147483647 h 870"/>
                    <a:gd name="T110" fmla="*/ 2147483647 w 760"/>
                    <a:gd name="T111" fmla="*/ 2147483647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868" y="155232"/>
                  <a:ext cx="722477" cy="825619"/>
                </a:xfrm>
                <a:custGeom>
                  <a:avLst/>
                  <a:gdLst>
                    <a:gd name="T0" fmla="*/ 2147483647 w 820"/>
                    <a:gd name="T1" fmla="*/ 2147483647 h 936"/>
                    <a:gd name="T2" fmla="*/ 2147483647 w 820"/>
                    <a:gd name="T3" fmla="*/ 2147483647 h 936"/>
                    <a:gd name="T4" fmla="*/ 2147483647 w 820"/>
                    <a:gd name="T5" fmla="*/ 2147483647 h 936"/>
                    <a:gd name="T6" fmla="*/ 2147483647 w 820"/>
                    <a:gd name="T7" fmla="*/ 2147483647 h 936"/>
                    <a:gd name="T8" fmla="*/ 2147483647 w 820"/>
                    <a:gd name="T9" fmla="*/ 2147483647 h 936"/>
                    <a:gd name="T10" fmla="*/ 2147483647 w 820"/>
                    <a:gd name="T11" fmla="*/ 2147483647 h 936"/>
                    <a:gd name="T12" fmla="*/ 2147483647 w 820"/>
                    <a:gd name="T13" fmla="*/ 2147483647 h 936"/>
                    <a:gd name="T14" fmla="*/ 2147483647 w 820"/>
                    <a:gd name="T15" fmla="*/ 2147483647 h 936"/>
                    <a:gd name="T16" fmla="*/ 2147483647 w 820"/>
                    <a:gd name="T17" fmla="*/ 2147483647 h 936"/>
                    <a:gd name="T18" fmla="*/ 2147483647 w 820"/>
                    <a:gd name="T19" fmla="*/ 2147483647 h 936"/>
                    <a:gd name="T20" fmla="*/ 2147483647 w 820"/>
                    <a:gd name="T21" fmla="*/ 2147483647 h 936"/>
                    <a:gd name="T22" fmla="*/ 2147483647 w 820"/>
                    <a:gd name="T23" fmla="*/ 2147483647 h 936"/>
                    <a:gd name="T24" fmla="*/ 2147483647 w 820"/>
                    <a:gd name="T25" fmla="*/ 2147483647 h 936"/>
                    <a:gd name="T26" fmla="*/ 2147483647 w 820"/>
                    <a:gd name="T27" fmla="*/ 2147483647 h 936"/>
                    <a:gd name="T28" fmla="*/ 2147483647 w 820"/>
                    <a:gd name="T29" fmla="*/ 0 h 936"/>
                    <a:gd name="T30" fmla="*/ 2147483647 w 820"/>
                    <a:gd name="T31" fmla="*/ 2147483647 h 936"/>
                    <a:gd name="T32" fmla="*/ 2147483647 w 820"/>
                    <a:gd name="T33" fmla="*/ 2147483647 h 936"/>
                    <a:gd name="T34" fmla="*/ 2147483647 w 820"/>
                    <a:gd name="T35" fmla="*/ 2147483647 h 936"/>
                    <a:gd name="T36" fmla="*/ 2147483647 w 820"/>
                    <a:gd name="T37" fmla="*/ 2147483647 h 936"/>
                    <a:gd name="T38" fmla="*/ 2147483647 w 820"/>
                    <a:gd name="T39" fmla="*/ 2147483647 h 936"/>
                    <a:gd name="T40" fmla="*/ 2147483647 w 820"/>
                    <a:gd name="T41" fmla="*/ 2147483647 h 936"/>
                    <a:gd name="T42" fmla="*/ 2147483647 w 820"/>
                    <a:gd name="T43" fmla="*/ 2147483647 h 936"/>
                    <a:gd name="T44" fmla="*/ 2147483647 w 820"/>
                    <a:gd name="T45" fmla="*/ 2147483647 h 936"/>
                    <a:gd name="T46" fmla="*/ 2147483647 w 820"/>
                    <a:gd name="T47" fmla="*/ 2147483647 h 936"/>
                    <a:gd name="T48" fmla="*/ 2147483647 w 820"/>
                    <a:gd name="T49" fmla="*/ 2147483647 h 936"/>
                    <a:gd name="T50" fmla="*/ 2147483647 w 820"/>
                    <a:gd name="T51" fmla="*/ 2147483647 h 936"/>
                    <a:gd name="T52" fmla="*/ 2147483647 w 820"/>
                    <a:gd name="T53" fmla="*/ 2147483647 h 936"/>
                    <a:gd name="T54" fmla="*/ 2147483647 w 820"/>
                    <a:gd name="T55" fmla="*/ 2147483647 h 936"/>
                    <a:gd name="T56" fmla="*/ 2147483647 w 820"/>
                    <a:gd name="T57" fmla="*/ 2147483647 h 936"/>
                    <a:gd name="T58" fmla="*/ 2147483647 w 820"/>
                    <a:gd name="T59" fmla="*/ 2147483647 h 936"/>
                    <a:gd name="T60" fmla="*/ 2147483647 w 820"/>
                    <a:gd name="T61" fmla="*/ 2147483647 h 936"/>
                    <a:gd name="T62" fmla="*/ 2147483647 w 820"/>
                    <a:gd name="T63" fmla="*/ 2147483647 h 936"/>
                    <a:gd name="T64" fmla="*/ 2147483647 w 820"/>
                    <a:gd name="T65" fmla="*/ 2147483647 h 936"/>
                    <a:gd name="T66" fmla="*/ 2147483647 w 820"/>
                    <a:gd name="T67" fmla="*/ 2147483647 h 936"/>
                    <a:gd name="T68" fmla="*/ 2147483647 w 820"/>
                    <a:gd name="T69" fmla="*/ 2147483647 h 936"/>
                    <a:gd name="T70" fmla="*/ 2147483647 w 820"/>
                    <a:gd name="T71" fmla="*/ 2147483647 h 936"/>
                    <a:gd name="T72" fmla="*/ 2147483647 w 820"/>
                    <a:gd name="T73" fmla="*/ 2147483647 h 936"/>
                    <a:gd name="T74" fmla="*/ 2147483647 w 820"/>
                    <a:gd name="T75" fmla="*/ 2147483647 h 936"/>
                    <a:gd name="T76" fmla="*/ 2147483647 w 820"/>
                    <a:gd name="T77" fmla="*/ 2147483647 h 936"/>
                    <a:gd name="T78" fmla="*/ 2147483647 w 820"/>
                    <a:gd name="T79" fmla="*/ 2147483647 h 936"/>
                    <a:gd name="T80" fmla="*/ 2147483647 w 820"/>
                    <a:gd name="T81" fmla="*/ 2147483647 h 936"/>
                    <a:gd name="T82" fmla="*/ 2147483647 w 820"/>
                    <a:gd name="T83" fmla="*/ 2147483647 h 936"/>
                    <a:gd name="T84" fmla="*/ 2147483647 w 820"/>
                    <a:gd name="T85" fmla="*/ 2147483647 h 936"/>
                    <a:gd name="T86" fmla="*/ 2147483647 w 820"/>
                    <a:gd name="T87" fmla="*/ 2147483647 h 936"/>
                    <a:gd name="T88" fmla="*/ 2147483647 w 820"/>
                    <a:gd name="T89" fmla="*/ 2147483647 h 936"/>
                    <a:gd name="T90" fmla="*/ 2147483647 w 820"/>
                    <a:gd name="T91" fmla="*/ 2147483647 h 936"/>
                    <a:gd name="T92" fmla="*/ 2147483647 w 820"/>
                    <a:gd name="T93" fmla="*/ 2147483647 h 936"/>
                    <a:gd name="T94" fmla="*/ 2147483647 w 820"/>
                    <a:gd name="T95" fmla="*/ 2147483647 h 936"/>
                    <a:gd name="T96" fmla="*/ 2147483647 w 820"/>
                    <a:gd name="T97" fmla="*/ 2147483647 h 936"/>
                    <a:gd name="T98" fmla="*/ 2147483647 w 820"/>
                    <a:gd name="T99" fmla="*/ 2147483647 h 936"/>
                    <a:gd name="T100" fmla="*/ 2147483647 w 820"/>
                    <a:gd name="T101" fmla="*/ 2147483647 h 936"/>
                    <a:gd name="T102" fmla="*/ 2147483647 w 820"/>
                    <a:gd name="T103" fmla="*/ 2147483647 h 936"/>
                    <a:gd name="T104" fmla="*/ 2147483647 w 820"/>
                    <a:gd name="T105" fmla="*/ 2147483647 h 936"/>
                    <a:gd name="T106" fmla="*/ 2147483647 w 820"/>
                    <a:gd name="T107" fmla="*/ 2147483647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738" y="3830825"/>
                  <a:ext cx="639908" cy="728767"/>
                </a:xfrm>
                <a:custGeom>
                  <a:avLst/>
                  <a:gdLst>
                    <a:gd name="T0" fmla="*/ 2147483647 w 826"/>
                    <a:gd name="T1" fmla="*/ 2147483647 h 942"/>
                    <a:gd name="T2" fmla="*/ 2147483647 w 826"/>
                    <a:gd name="T3" fmla="*/ 2147483647 h 942"/>
                    <a:gd name="T4" fmla="*/ 2147483647 w 826"/>
                    <a:gd name="T5" fmla="*/ 2147483647 h 942"/>
                    <a:gd name="T6" fmla="*/ 2147483647 w 826"/>
                    <a:gd name="T7" fmla="*/ 2147483647 h 942"/>
                    <a:gd name="T8" fmla="*/ 2147483647 w 826"/>
                    <a:gd name="T9" fmla="*/ 2147483647 h 942"/>
                    <a:gd name="T10" fmla="*/ 2147483647 w 826"/>
                    <a:gd name="T11" fmla="*/ 2147483647 h 942"/>
                    <a:gd name="T12" fmla="*/ 2147483647 w 826"/>
                    <a:gd name="T13" fmla="*/ 2147483647 h 942"/>
                    <a:gd name="T14" fmla="*/ 2147483647 w 826"/>
                    <a:gd name="T15" fmla="*/ 2147483647 h 942"/>
                    <a:gd name="T16" fmla="*/ 2147483647 w 826"/>
                    <a:gd name="T17" fmla="*/ 2147483647 h 942"/>
                    <a:gd name="T18" fmla="*/ 2147483647 w 826"/>
                    <a:gd name="T19" fmla="*/ 2147483647 h 942"/>
                    <a:gd name="T20" fmla="*/ 2147483647 w 826"/>
                    <a:gd name="T21" fmla="*/ 2147483647 h 942"/>
                    <a:gd name="T22" fmla="*/ 2147483647 w 826"/>
                    <a:gd name="T23" fmla="*/ 2147483647 h 942"/>
                    <a:gd name="T24" fmla="*/ 2147483647 w 826"/>
                    <a:gd name="T25" fmla="*/ 2147483647 h 942"/>
                    <a:gd name="T26" fmla="*/ 2147483647 w 826"/>
                    <a:gd name="T27" fmla="*/ 2147483647 h 942"/>
                    <a:gd name="T28" fmla="*/ 2147483647 w 826"/>
                    <a:gd name="T29" fmla="*/ 2147483647 h 942"/>
                    <a:gd name="T30" fmla="*/ 2147483647 w 826"/>
                    <a:gd name="T31" fmla="*/ 2147483647 h 942"/>
                    <a:gd name="T32" fmla="*/ 2147483647 w 826"/>
                    <a:gd name="T33" fmla="*/ 2147483647 h 942"/>
                    <a:gd name="T34" fmla="*/ 2147483647 w 826"/>
                    <a:gd name="T35" fmla="*/ 2147483647 h 942"/>
                    <a:gd name="T36" fmla="*/ 2147483647 w 826"/>
                    <a:gd name="T37" fmla="*/ 2147483647 h 942"/>
                    <a:gd name="T38" fmla="*/ 2147483647 w 826"/>
                    <a:gd name="T39" fmla="*/ 2147483647 h 942"/>
                    <a:gd name="T40" fmla="*/ 2147483647 w 826"/>
                    <a:gd name="T41" fmla="*/ 2147483647 h 942"/>
                    <a:gd name="T42" fmla="*/ 2147483647 w 826"/>
                    <a:gd name="T43" fmla="*/ 2147483647 h 942"/>
                    <a:gd name="T44" fmla="*/ 2147483647 w 826"/>
                    <a:gd name="T45" fmla="*/ 2147483647 h 942"/>
                    <a:gd name="T46" fmla="*/ 2147483647 w 826"/>
                    <a:gd name="T47" fmla="*/ 2147483647 h 942"/>
                    <a:gd name="T48" fmla="*/ 2147483647 w 826"/>
                    <a:gd name="T49" fmla="*/ 2147483647 h 942"/>
                    <a:gd name="T50" fmla="*/ 2147483647 w 826"/>
                    <a:gd name="T51" fmla="*/ 2147483647 h 942"/>
                    <a:gd name="T52" fmla="*/ 2147483647 w 826"/>
                    <a:gd name="T53" fmla="*/ 2147483647 h 942"/>
                    <a:gd name="T54" fmla="*/ 2147483647 w 826"/>
                    <a:gd name="T55" fmla="*/ 2147483647 h 942"/>
                    <a:gd name="T56" fmla="*/ 2147483647 w 826"/>
                    <a:gd name="T57" fmla="*/ 2147483647 h 942"/>
                    <a:gd name="T58" fmla="*/ 2147483647 w 826"/>
                    <a:gd name="T59" fmla="*/ 2147483647 h 942"/>
                    <a:gd name="T60" fmla="*/ 2147483647 w 826"/>
                    <a:gd name="T61" fmla="*/ 2147483647 h 942"/>
                    <a:gd name="T62" fmla="*/ 2147483647 w 826"/>
                    <a:gd name="T63" fmla="*/ 2147483647 h 942"/>
                    <a:gd name="T64" fmla="*/ 2147483647 w 826"/>
                    <a:gd name="T65" fmla="*/ 2147483647 h 942"/>
                    <a:gd name="T66" fmla="*/ 2147483647 w 826"/>
                    <a:gd name="T67" fmla="*/ 2147483647 h 942"/>
                    <a:gd name="T68" fmla="*/ 2147483647 w 826"/>
                    <a:gd name="T69" fmla="*/ 2147483647 h 942"/>
                    <a:gd name="T70" fmla="*/ 2147483647 w 826"/>
                    <a:gd name="T71" fmla="*/ 2147483647 h 942"/>
                    <a:gd name="T72" fmla="*/ 2147483647 w 826"/>
                    <a:gd name="T73" fmla="*/ 2147483647 h 942"/>
                    <a:gd name="T74" fmla="*/ 2147483647 w 826"/>
                    <a:gd name="T75" fmla="*/ 2147483647 h 942"/>
                    <a:gd name="T76" fmla="*/ 2147483647 w 826"/>
                    <a:gd name="T77" fmla="*/ 2147483647 h 942"/>
                    <a:gd name="T78" fmla="*/ 2147483647 w 826"/>
                    <a:gd name="T79" fmla="*/ 2147483647 h 942"/>
                    <a:gd name="T80" fmla="*/ 2147483647 w 826"/>
                    <a:gd name="T81" fmla="*/ 2147483647 h 942"/>
                    <a:gd name="T82" fmla="*/ 2147483647 w 826"/>
                    <a:gd name="T83" fmla="*/ 2147483647 h 942"/>
                    <a:gd name="T84" fmla="*/ 2147483647 w 826"/>
                    <a:gd name="T85" fmla="*/ 2147483647 h 942"/>
                    <a:gd name="T86" fmla="*/ 2147483647 w 826"/>
                    <a:gd name="T87" fmla="*/ 2147483647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2147483647 w 628"/>
                    <a:gd name="T1" fmla="*/ 2147483647 h 712"/>
                    <a:gd name="T2" fmla="*/ 2147483647 w 628"/>
                    <a:gd name="T3" fmla="*/ 2147483647 h 712"/>
                    <a:gd name="T4" fmla="*/ 2147483647 w 628"/>
                    <a:gd name="T5" fmla="*/ 2147483647 h 712"/>
                    <a:gd name="T6" fmla="*/ 2147483647 w 628"/>
                    <a:gd name="T7" fmla="*/ 2147483647 h 712"/>
                    <a:gd name="T8" fmla="*/ 2147483647 w 628"/>
                    <a:gd name="T9" fmla="*/ 2147483647 h 712"/>
                    <a:gd name="T10" fmla="*/ 2147483647 w 628"/>
                    <a:gd name="T11" fmla="*/ 2147483647 h 712"/>
                    <a:gd name="T12" fmla="*/ 2147483647 w 628"/>
                    <a:gd name="T13" fmla="*/ 2147483647 h 712"/>
                    <a:gd name="T14" fmla="*/ 2147483647 w 628"/>
                    <a:gd name="T15" fmla="*/ 2147483647 h 712"/>
                    <a:gd name="T16" fmla="*/ 2147483647 w 628"/>
                    <a:gd name="T17" fmla="*/ 2147483647 h 712"/>
                    <a:gd name="T18" fmla="*/ 2147483647 w 628"/>
                    <a:gd name="T19" fmla="*/ 2147483647 h 712"/>
                    <a:gd name="T20" fmla="*/ 2147483647 w 628"/>
                    <a:gd name="T21" fmla="*/ 2147483647 h 712"/>
                    <a:gd name="T22" fmla="*/ 2147483647 w 628"/>
                    <a:gd name="T23" fmla="*/ 2147483647 h 712"/>
                    <a:gd name="T24" fmla="*/ 2147483647 w 628"/>
                    <a:gd name="T25" fmla="*/ 2147483647 h 712"/>
                    <a:gd name="T26" fmla="*/ 2147483647 w 628"/>
                    <a:gd name="T27" fmla="*/ 2147483647 h 712"/>
                    <a:gd name="T28" fmla="*/ 2147483647 w 628"/>
                    <a:gd name="T29" fmla="*/ 2147483647 h 712"/>
                    <a:gd name="T30" fmla="*/ 2147483647 w 628"/>
                    <a:gd name="T31" fmla="*/ 0 h 712"/>
                    <a:gd name="T32" fmla="*/ 2147483647 w 628"/>
                    <a:gd name="T33" fmla="*/ 2147483647 h 712"/>
                    <a:gd name="T34" fmla="*/ 2147483647 w 628"/>
                    <a:gd name="T35" fmla="*/ 2147483647 h 712"/>
                    <a:gd name="T36" fmla="*/ 2147483647 w 628"/>
                    <a:gd name="T37" fmla="*/ 2147483647 h 712"/>
                    <a:gd name="T38" fmla="*/ 2147483647 w 628"/>
                    <a:gd name="T39" fmla="*/ 2147483647 h 712"/>
                    <a:gd name="T40" fmla="*/ 2147483647 w 628"/>
                    <a:gd name="T41" fmla="*/ 2147483647 h 712"/>
                    <a:gd name="T42" fmla="*/ 2147483647 w 628"/>
                    <a:gd name="T43" fmla="*/ 2147483647 h 712"/>
                    <a:gd name="T44" fmla="*/ 2147483647 w 628"/>
                    <a:gd name="T45" fmla="*/ 2147483647 h 712"/>
                    <a:gd name="T46" fmla="*/ 0 w 628"/>
                    <a:gd name="T47" fmla="*/ 2147483647 h 712"/>
                    <a:gd name="T48" fmla="*/ 2147483647 w 628"/>
                    <a:gd name="T49" fmla="*/ 2147483647 h 712"/>
                    <a:gd name="T50" fmla="*/ 2147483647 w 628"/>
                    <a:gd name="T51" fmla="*/ 2147483647 h 712"/>
                    <a:gd name="T52" fmla="*/ 2147483647 w 628"/>
                    <a:gd name="T53" fmla="*/ 2147483647 h 712"/>
                    <a:gd name="T54" fmla="*/ 2147483647 w 628"/>
                    <a:gd name="T55" fmla="*/ 2147483647 h 712"/>
                    <a:gd name="T56" fmla="*/ 2147483647 w 628"/>
                    <a:gd name="T57" fmla="*/ 2147483647 h 712"/>
                    <a:gd name="T58" fmla="*/ 2147483647 w 628"/>
                    <a:gd name="T59" fmla="*/ 2147483647 h 712"/>
                    <a:gd name="T60" fmla="*/ 2147483647 w 628"/>
                    <a:gd name="T61" fmla="*/ 2147483647 h 712"/>
                    <a:gd name="T62" fmla="*/ 0 w 628"/>
                    <a:gd name="T63" fmla="*/ 2147483647 h 712"/>
                    <a:gd name="T64" fmla="*/ 2147483647 w 628"/>
                    <a:gd name="T65" fmla="*/ 2147483647 h 712"/>
                    <a:gd name="T66" fmla="*/ 2147483647 w 628"/>
                    <a:gd name="T67" fmla="*/ 2147483647 h 712"/>
                    <a:gd name="T68" fmla="*/ 2147483647 w 628"/>
                    <a:gd name="T69" fmla="*/ 2147483647 h 712"/>
                    <a:gd name="T70" fmla="*/ 2147483647 w 628"/>
                    <a:gd name="T71" fmla="*/ 2147483647 h 712"/>
                    <a:gd name="T72" fmla="*/ 2147483647 w 628"/>
                    <a:gd name="T73" fmla="*/ 2147483647 h 712"/>
                    <a:gd name="T74" fmla="*/ 2147483647 w 628"/>
                    <a:gd name="T75" fmla="*/ 2147483647 h 712"/>
                    <a:gd name="T76" fmla="*/ 2147483647 w 628"/>
                    <a:gd name="T77" fmla="*/ 2147483647 h 712"/>
                    <a:gd name="T78" fmla="*/ 2147483647 w 628"/>
                    <a:gd name="T79" fmla="*/ 2147483647 h 712"/>
                    <a:gd name="T80" fmla="*/ 2147483647 w 628"/>
                    <a:gd name="T81" fmla="*/ 2147483647 h 712"/>
                    <a:gd name="T82" fmla="*/ 2147483647 w 628"/>
                    <a:gd name="T83" fmla="*/ 2147483647 h 712"/>
                    <a:gd name="T84" fmla="*/ 2147483647 w 628"/>
                    <a:gd name="T85" fmla="*/ 2147483647 h 712"/>
                    <a:gd name="T86" fmla="*/ 2147483647 w 628"/>
                    <a:gd name="T87" fmla="*/ 2147483647 h 712"/>
                    <a:gd name="T88" fmla="*/ 2147483647 w 628"/>
                    <a:gd name="T89" fmla="*/ 2147483647 h 712"/>
                    <a:gd name="T90" fmla="*/ 2147483647 w 628"/>
                    <a:gd name="T91" fmla="*/ 2147483647 h 712"/>
                    <a:gd name="T92" fmla="*/ 2147483647 w 628"/>
                    <a:gd name="T93" fmla="*/ 2147483647 h 712"/>
                    <a:gd name="T94" fmla="*/ 2147483647 w 628"/>
                    <a:gd name="T95" fmla="*/ 2147483647 h 712"/>
                    <a:gd name="T96" fmla="*/ 2147483647 w 628"/>
                    <a:gd name="T97" fmla="*/ 2147483647 h 712"/>
                    <a:gd name="T98" fmla="*/ 2147483647 w 628"/>
                    <a:gd name="T99" fmla="*/ 2147483647 h 712"/>
                    <a:gd name="T100" fmla="*/ 2147483647 w 628"/>
                    <a:gd name="T101" fmla="*/ 2147483647 h 712"/>
                    <a:gd name="T102" fmla="*/ 2147483647 w 628"/>
                    <a:gd name="T103" fmla="*/ 2147483647 h 712"/>
                    <a:gd name="T104" fmla="*/ 2147483647 w 628"/>
                    <a:gd name="T105" fmla="*/ 2147483647 h 712"/>
                    <a:gd name="T106" fmla="*/ 2147483647 w 628"/>
                    <a:gd name="T107" fmla="*/ 2147483647 h 712"/>
                    <a:gd name="T108" fmla="*/ 2147483647 w 628"/>
                    <a:gd name="T109" fmla="*/ 2147483647 h 712"/>
                    <a:gd name="T110" fmla="*/ 2147483647 w 628"/>
                    <a:gd name="T111" fmla="*/ 2147483647 h 712"/>
                    <a:gd name="T112" fmla="*/ 2147483647 w 628"/>
                    <a:gd name="T113" fmla="*/ 2147483647 h 712"/>
                    <a:gd name="T114" fmla="*/ 2147483647 w 628"/>
                    <a:gd name="T115" fmla="*/ 2147483647 h 712"/>
                    <a:gd name="T116" fmla="*/ 2147483647 w 628"/>
                    <a:gd name="T117" fmla="*/ 2147483647 h 712"/>
                    <a:gd name="T118" fmla="*/ 2147483647 w 628"/>
                    <a:gd name="T119" fmla="*/ 2147483647 h 712"/>
                    <a:gd name="T120" fmla="*/ 2147483647 w 628"/>
                    <a:gd name="T121" fmla="*/ 2147483647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</p:spPr>
          <p:txBody>
            <a:bodyPr/>
            <a:lstStyle/>
            <a:p>
              <a:pPr defTabSz="457200" eaLnBrk="1" hangingPunct="1"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2147483647 w 972"/>
                <a:gd name="T1" fmla="*/ 2147483647 h 548"/>
                <a:gd name="T2" fmla="*/ 2147483647 w 972"/>
                <a:gd name="T3" fmla="*/ 2147483647 h 548"/>
                <a:gd name="T4" fmla="*/ 2147483647 w 972"/>
                <a:gd name="T5" fmla="*/ 2147483647 h 548"/>
                <a:gd name="T6" fmla="*/ 2147483647 w 972"/>
                <a:gd name="T7" fmla="*/ 2147483647 h 548"/>
                <a:gd name="T8" fmla="*/ 2147483647 w 972"/>
                <a:gd name="T9" fmla="*/ 2147483647 h 548"/>
                <a:gd name="T10" fmla="*/ 2147483647 w 972"/>
                <a:gd name="T11" fmla="*/ 2147483647 h 548"/>
                <a:gd name="T12" fmla="*/ 2147483647 w 972"/>
                <a:gd name="T13" fmla="*/ 2147483647 h 548"/>
                <a:gd name="T14" fmla="*/ 2147483647 w 972"/>
                <a:gd name="T15" fmla="*/ 2147483647 h 548"/>
                <a:gd name="T16" fmla="*/ 2147483647 w 972"/>
                <a:gd name="T17" fmla="*/ 2147483647 h 548"/>
                <a:gd name="T18" fmla="*/ 2147483647 w 972"/>
                <a:gd name="T19" fmla="*/ 2147483647 h 548"/>
                <a:gd name="T20" fmla="*/ 2147483647 w 972"/>
                <a:gd name="T21" fmla="*/ 2147483647 h 548"/>
                <a:gd name="T22" fmla="*/ 2147483647 w 972"/>
                <a:gd name="T23" fmla="*/ 2147483647 h 548"/>
                <a:gd name="T24" fmla="*/ 2147483647 w 972"/>
                <a:gd name="T25" fmla="*/ 2147483647 h 548"/>
                <a:gd name="T26" fmla="*/ 2147483647 w 972"/>
                <a:gd name="T27" fmla="*/ 2147483647 h 548"/>
                <a:gd name="T28" fmla="*/ 2147483647 w 972"/>
                <a:gd name="T29" fmla="*/ 2147483647 h 548"/>
                <a:gd name="T30" fmla="*/ 2147483647 w 972"/>
                <a:gd name="T31" fmla="*/ 2147483647 h 548"/>
                <a:gd name="T32" fmla="*/ 2147483647 w 972"/>
                <a:gd name="T33" fmla="*/ 0 h 548"/>
                <a:gd name="T34" fmla="*/ 2147483647 w 972"/>
                <a:gd name="T35" fmla="*/ 2147483647 h 548"/>
                <a:gd name="T36" fmla="*/ 2147483647 w 972"/>
                <a:gd name="T37" fmla="*/ 2147483647 h 548"/>
                <a:gd name="T38" fmla="*/ 2147483647 w 972"/>
                <a:gd name="T39" fmla="*/ 2147483647 h 548"/>
                <a:gd name="T40" fmla="*/ 2147483647 w 972"/>
                <a:gd name="T41" fmla="*/ 2147483647 h 548"/>
                <a:gd name="T42" fmla="*/ 2147483647 w 972"/>
                <a:gd name="T43" fmla="*/ 2147483647 h 548"/>
                <a:gd name="T44" fmla="*/ 2147483647 w 972"/>
                <a:gd name="T45" fmla="*/ 2147483647 h 548"/>
                <a:gd name="T46" fmla="*/ 2147483647 w 972"/>
                <a:gd name="T47" fmla="*/ 2147483647 h 548"/>
                <a:gd name="T48" fmla="*/ 2147483647 w 972"/>
                <a:gd name="T49" fmla="*/ 2147483647 h 548"/>
                <a:gd name="T50" fmla="*/ 2147483647 w 972"/>
                <a:gd name="T51" fmla="*/ 2147483647 h 548"/>
                <a:gd name="T52" fmla="*/ 2147483647 w 972"/>
                <a:gd name="T53" fmla="*/ 2147483647 h 548"/>
                <a:gd name="T54" fmla="*/ 2147483647 w 972"/>
                <a:gd name="T55" fmla="*/ 2147483647 h 548"/>
                <a:gd name="T56" fmla="*/ 2147483647 w 972"/>
                <a:gd name="T57" fmla="*/ 2147483647 h 548"/>
                <a:gd name="T58" fmla="*/ 2147483647 w 972"/>
                <a:gd name="T59" fmla="*/ 2147483647 h 548"/>
                <a:gd name="T60" fmla="*/ 2027785912 w 972"/>
                <a:gd name="T61" fmla="*/ 2147483647 h 548"/>
                <a:gd name="T62" fmla="*/ 0 w 972"/>
                <a:gd name="T63" fmla="*/ 2147483647 h 548"/>
                <a:gd name="T64" fmla="*/ 2147483647 w 972"/>
                <a:gd name="T65" fmla="*/ 2147483647 h 548"/>
                <a:gd name="T66" fmla="*/ 2147483647 w 972"/>
                <a:gd name="T67" fmla="*/ 2147483647 h 548"/>
                <a:gd name="T68" fmla="*/ 2147483647 w 972"/>
                <a:gd name="T69" fmla="*/ 2147483647 h 548"/>
                <a:gd name="T70" fmla="*/ 2147483647 w 972"/>
                <a:gd name="T71" fmla="*/ 2147483647 h 548"/>
                <a:gd name="T72" fmla="*/ 2147483647 w 972"/>
                <a:gd name="T73" fmla="*/ 2147483647 h 548"/>
                <a:gd name="T74" fmla="*/ 2147483647 w 972"/>
                <a:gd name="T75" fmla="*/ 2147483647 h 548"/>
                <a:gd name="T76" fmla="*/ 2147483647 w 972"/>
                <a:gd name="T77" fmla="*/ 2147483647 h 548"/>
                <a:gd name="T78" fmla="*/ 2147483647 w 972"/>
                <a:gd name="T79" fmla="*/ 2147483647 h 548"/>
                <a:gd name="T80" fmla="*/ 2147483647 w 972"/>
                <a:gd name="T81" fmla="*/ 2147483647 h 548"/>
                <a:gd name="T82" fmla="*/ 2147483647 w 972"/>
                <a:gd name="T83" fmla="*/ 2147483647 h 548"/>
                <a:gd name="T84" fmla="*/ 2147483647 w 972"/>
                <a:gd name="T85" fmla="*/ 2147483647 h 548"/>
                <a:gd name="T86" fmla="*/ 2147483647 w 972"/>
                <a:gd name="T87" fmla="*/ 2147483647 h 548"/>
                <a:gd name="T88" fmla="*/ 2147483647 w 972"/>
                <a:gd name="T89" fmla="*/ 2147483647 h 548"/>
                <a:gd name="T90" fmla="*/ 2147483647 w 972"/>
                <a:gd name="T91" fmla="*/ 2147483647 h 548"/>
                <a:gd name="T92" fmla="*/ 2147483647 w 972"/>
                <a:gd name="T93" fmla="*/ 2147483647 h 548"/>
                <a:gd name="T94" fmla="*/ 2147483647 w 972"/>
                <a:gd name="T95" fmla="*/ 2147483647 h 548"/>
                <a:gd name="T96" fmla="*/ 2147483647 w 972"/>
                <a:gd name="T97" fmla="*/ 2147483647 h 548"/>
                <a:gd name="T98" fmla="*/ 2147483647 w 972"/>
                <a:gd name="T99" fmla="*/ 2147483647 h 548"/>
                <a:gd name="T100" fmla="*/ 2147483647 w 972"/>
                <a:gd name="T101" fmla="*/ 2147483647 h 548"/>
                <a:gd name="T102" fmla="*/ 2147483647 w 972"/>
                <a:gd name="T103" fmla="*/ 2147483647 h 548"/>
                <a:gd name="T104" fmla="*/ 2147483647 w 972"/>
                <a:gd name="T105" fmla="*/ 2147483647 h 548"/>
                <a:gd name="T106" fmla="*/ 2147483647 w 972"/>
                <a:gd name="T107" fmla="*/ 2147483647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85BC7E-9736-4A59-B011-F7B1F8AF39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7" r:id="rId9"/>
    <p:sldLayoutId id="2147484415" r:id="rId10"/>
    <p:sldLayoutId id="2147484416" r:id="rId11"/>
  </p:sldLayoutIdLst>
  <p:transition spd="slow">
    <p:split orient="vert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4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Речевая разминка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Зимним утром от мороза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 заре звенят березы.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836613"/>
            <a:ext cx="6354762" cy="4392612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16013" y="5445125"/>
            <a:ext cx="62817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 ты печальная сидела —</a:t>
            </a:r>
          </a:p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    А нынче... погляди в окно: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476250"/>
            <a:ext cx="6654800" cy="4392613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42988" y="5157788"/>
            <a:ext cx="6661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Под голубыми небесами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Великолепными коврами,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Блестя на солнце, снег лежит;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620713"/>
            <a:ext cx="6265862" cy="446405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87450" y="5300663"/>
            <a:ext cx="6246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Прозрачный лес один чернеет,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И ель сквозь иней зеленеет,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450" y="620713"/>
            <a:ext cx="6264275" cy="4752975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58888" y="5589588"/>
            <a:ext cx="60245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 речка подо льдом блестит.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333375"/>
            <a:ext cx="6480175" cy="467995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42988" y="5229225"/>
            <a:ext cx="6084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Вся комната янтарным блеском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Озарена. Веселым треском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Трещит затопленная печь.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692150"/>
            <a:ext cx="5688012" cy="4392613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03350" y="5445125"/>
            <a:ext cx="561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Приятно думать у лежанки.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981075"/>
            <a:ext cx="6337300" cy="4032250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5084763"/>
            <a:ext cx="53641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Но знаешь: не велеть ли в санки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Кобылку бурую запречь?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2205038"/>
            <a:ext cx="6553200" cy="4176712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404813"/>
            <a:ext cx="5940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Скользя по утреннему снегу,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Друг милый, предадимся бегу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Нетерпеливого коня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2038350"/>
            <a:ext cx="6337300" cy="4198938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76375" y="549275"/>
            <a:ext cx="5722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И навестим поля пустые,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Леса, недавно столь густые,</a:t>
            </a:r>
          </a:p>
          <a:p>
            <a:endParaRPr lang="ru-RU" alt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1484313"/>
            <a:ext cx="6640513" cy="4375150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16013" y="620713"/>
            <a:ext cx="457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 берег, милый для меня.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6911975" cy="1008063"/>
          </a:xfrm>
        </p:spPr>
        <p:txBody>
          <a:bodyPr/>
          <a:lstStyle/>
          <a:p>
            <a:pPr eaLnBrk="1" hangingPunct="1"/>
            <a:br>
              <a:rPr lang="ru-RU" altLang="ru-RU" sz="13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13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1300" b="1" dirty="0"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557338"/>
            <a:ext cx="6696075" cy="46799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  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«ЗИМНЕЕ УТРО»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43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300" dirty="0">
                <a:latin typeface="+mj-lt"/>
              </a:rPr>
              <a:t>                                             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2636838"/>
            <a:ext cx="6589712" cy="1281112"/>
          </a:xfrm>
        </p:spPr>
        <p:txBody>
          <a:bodyPr/>
          <a:lstStyle/>
          <a:p>
            <a:pPr eaLnBrk="1" hangingPunct="1"/>
            <a:r>
              <a:rPr lang="ru-RU" altLang="ru-RU" sz="4900" b="1" u="sng">
                <a:latin typeface="Times New Roman" pitchFamily="18" charset="0"/>
                <a:cs typeface="Times New Roman" pitchFamily="18" charset="0"/>
              </a:rPr>
              <a:t>Словарная работа:</a:t>
            </a:r>
            <a:br>
              <a:rPr lang="ru-RU" altLang="ru-RU" sz="2900" b="1">
                <a:latin typeface="Times New Roman" pitchFamily="18" charset="0"/>
                <a:cs typeface="Times New Roman" pitchFamily="18" charset="0"/>
              </a:rPr>
            </a:br>
            <a:endParaRPr lang="ru-RU" altLang="ru-RU" sz="2900">
              <a:cs typeface="Trebuchet MS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908720"/>
          <a:ext cx="70804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476672"/>
          <a:ext cx="679241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B2AE26-6FB3-474C-A292-0A5220B46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EB2AE26-6FB3-474C-A292-0A5220B46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EB2AE26-6FB3-474C-A292-0A5220B46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EB2AE26-6FB3-474C-A292-0A5220B46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06886-BCD4-4FE1-A752-47701CE94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63D06886-BCD4-4FE1-A752-47701CE94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63D06886-BCD4-4FE1-A752-47701CE94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63D06886-BCD4-4FE1-A752-47701CE94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B9DB4B-EA29-43BA-A0EA-2D2D621AD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0DB9DB4B-EA29-43BA-A0EA-2D2D621AD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0DB9DB4B-EA29-43BA-A0EA-2D2D621AD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DB9DB4B-EA29-43BA-A0EA-2D2D621AD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DC3F1C-DC0E-4DF9-8E64-672191D6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01DC3F1C-DC0E-4DF9-8E64-672191D69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01DC3F1C-DC0E-4DF9-8E64-672191D6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01DC3F1C-DC0E-4DF9-8E64-672191D6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93F00D-3634-4C6E-8F65-A9E9BB237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F193F00D-3634-4C6E-8F65-A9E9BB237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F193F00D-3634-4C6E-8F65-A9E9BB237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F193F00D-3634-4C6E-8F65-A9E9BB237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C08783-9A2F-4D7F-8131-4B58FF56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66C08783-9A2F-4D7F-8131-4B58FF566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66C08783-9A2F-4D7F-8131-4B58FF56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66C08783-9A2F-4D7F-8131-4B58FF56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57EEE2-EBA6-4C6E-9A5F-3EFBF4D41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B157EEE2-EBA6-4C6E-9A5F-3EFBF4D41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B157EEE2-EBA6-4C6E-9A5F-3EFBF4D41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B157EEE2-EBA6-4C6E-9A5F-3EFBF4D41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D4640-7B6C-4986-AE56-CB7FA7C4A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577D4640-7B6C-4986-AE56-CB7FA7C4A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577D4640-7B6C-4986-AE56-CB7FA7C4A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577D4640-7B6C-4986-AE56-CB7FA7C4A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/>
        </p:nvGraphicFramePr>
        <p:xfrm>
          <a:off x="539552" y="836712"/>
          <a:ext cx="59766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11560" y="620688"/>
          <a:ext cx="70804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71600" y="764704"/>
          <a:ext cx="64323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3568" y="908720"/>
          <a:ext cx="62646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476672"/>
          <a:ext cx="62646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71600" y="692696"/>
          <a:ext cx="64807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03350" y="404813"/>
            <a:ext cx="7165975" cy="1065212"/>
          </a:xfrm>
        </p:spPr>
        <p:txBody>
          <a:bodyPr/>
          <a:lstStyle/>
          <a:p>
            <a:pPr eaLnBrk="1" hangingPunct="1"/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Антонио Вивальди</a:t>
            </a:r>
            <a:r>
              <a:rPr lang="ru-RU" altLang="ru-RU" sz="2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«Времена Года »</a:t>
            </a:r>
            <a:br>
              <a:rPr lang="ru-RU" altLang="ru-RU" sz="22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(1678—1741)</a:t>
            </a:r>
            <a:br>
              <a:rPr lang="ru-RU" altLang="ru-RU" sz="2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Итальянский композитор, скрипач, дирижёр, педагог.</a:t>
            </a:r>
            <a:endParaRPr lang="ru-RU" altLang="ru-RU" sz="2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35696" y="2060848"/>
            <a:ext cx="309634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6696075" cy="6742113"/>
          </a:xfrm>
        </p:spPr>
        <p:txBody>
          <a:bodyPr/>
          <a:lstStyle/>
          <a:p>
            <a:pPr eaLnBrk="1" hangingPunct="1"/>
            <a:br>
              <a:rPr lang="ru-RU" altLang="ru-RU">
                <a:cs typeface="Trebuchet MS" pitchFamily="34" charset="0"/>
              </a:rPr>
            </a:br>
            <a:br>
              <a:rPr lang="ru-RU" altLang="ru-RU">
                <a:cs typeface="Trebuchet MS" pitchFamily="34" charset="0"/>
              </a:rPr>
            </a:br>
            <a:br>
              <a:rPr lang="ru-RU" altLang="ru-RU">
                <a:cs typeface="Trebuchet MS" pitchFamily="34" charset="0"/>
              </a:rPr>
            </a:br>
            <a:br>
              <a:rPr lang="ru-RU" altLang="ru-RU">
                <a:cs typeface="Trebuchet MS" pitchFamily="34" charset="0"/>
              </a:rPr>
            </a:br>
            <a:br>
              <a:rPr lang="ru-RU" altLang="ru-RU">
                <a:cs typeface="Trebuchet MS" pitchFamily="34" charset="0"/>
              </a:rPr>
            </a:br>
            <a:br>
              <a:rPr lang="ru-RU" altLang="ru-RU">
                <a:cs typeface="Trebuchet MS" pitchFamily="34" charset="0"/>
              </a:rPr>
            </a:br>
            <a:br>
              <a:rPr lang="ru-RU" altLang="ru-RU">
                <a:cs typeface="Trebuchet MS" pitchFamily="34" charset="0"/>
              </a:rPr>
            </a:br>
            <a:br>
              <a:rPr lang="ru-RU" altLang="ru-RU">
                <a:cs typeface="Trebuchet MS" pitchFamily="34" charset="0"/>
              </a:rPr>
            </a:br>
            <a:br>
              <a:rPr lang="ru-RU" altLang="ru-RU">
                <a:cs typeface="Trebuchet MS" pitchFamily="34" charset="0"/>
              </a:rPr>
            </a:br>
            <a:r>
              <a:rPr lang="ru-RU" altLang="ru-RU">
                <a:cs typeface="Trebuchet MS" pitchFamily="34" charset="0"/>
              </a:rPr>
              <a:t>                </a:t>
            </a:r>
            <a:br>
              <a:rPr lang="ru-RU" altLang="ru-RU">
                <a:cs typeface="Trebuchet MS" pitchFamily="34" charset="0"/>
              </a:rPr>
            </a:br>
            <a:r>
              <a:rPr lang="ru-RU" altLang="ru-RU">
                <a:cs typeface="Trebuchet MS" pitchFamily="34" charset="0"/>
              </a:rPr>
              <a:t>            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А.С. ПУШКИН</a:t>
            </a:r>
            <a:br>
              <a:rPr lang="ru-RU" altLang="ru-RU" sz="28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                         1789 - 1837</a:t>
            </a:r>
            <a:br>
              <a:rPr lang="ru-RU" altLang="ru-RU" sz="2800" b="1">
                <a:latin typeface="Times New Roman" pitchFamily="18" charset="0"/>
                <a:cs typeface="Times New Roman" pitchFamily="18" charset="0"/>
              </a:rPr>
            </a:b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63713" y="333375"/>
            <a:ext cx="4248150" cy="4751388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628775"/>
            <a:ext cx="6481762" cy="3355975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549275"/>
            <a:ext cx="5832475" cy="4106863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549275"/>
            <a:ext cx="633571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Мороз и солнце; день чудесный!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           Еще ты дремлешь, друг прелестный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6163" y="404813"/>
            <a:ext cx="6483350" cy="4824412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95513" y="3105150"/>
            <a:ext cx="53292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Пора, красавица, проснись:</a:t>
            </a:r>
          </a:p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Открой сомкнуты негой взоры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484313"/>
            <a:ext cx="7127875" cy="4824412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476250"/>
            <a:ext cx="5616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Навстречу северной Авроры,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          Звездою севера явись!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836613"/>
            <a:ext cx="6337300" cy="4392612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3789363"/>
            <a:ext cx="69564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 sz="2000"/>
              <a:t> 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Вечор, ты помнишь, вьюга злилась,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549275"/>
            <a:ext cx="6697662" cy="446405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71550" y="5229225"/>
            <a:ext cx="67691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На мутном небе мгла носилась;</a:t>
            </a:r>
          </a:p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Луна, как бледное пятно,</a:t>
            </a:r>
          </a:p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Сквозь тучи мрачные желтела,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int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1364</TotalTime>
  <Words>377</Words>
  <Application>Microsoft Office PowerPoint</Application>
  <PresentationFormat>Экран (4:3)</PresentationFormat>
  <Paragraphs>90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Courier New</vt:lpstr>
      <vt:lpstr>Times New Roman</vt:lpstr>
      <vt:lpstr>Verdana</vt:lpstr>
      <vt:lpstr>Wingdings 2</vt:lpstr>
      <vt:lpstr>Wingdings 3</vt:lpstr>
      <vt:lpstr>Winter</vt:lpstr>
      <vt:lpstr>   Речевая разминка</vt:lpstr>
      <vt:lpstr>  </vt:lpstr>
      <vt:lpstr>                                      А.С. ПУШКИН                          1789 - 1837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Антонио Вивальди «Времена Года »                           (1678—1741) Итальянский композитор, скрипач, дирижёр, педагог.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в 3-м классе. Ф.И. Тютчев. "Весенняя гроза"</dc:title>
  <dc:creator>Света</dc:creator>
  <cp:lastModifiedBy>Пользователь</cp:lastModifiedBy>
  <cp:revision>95</cp:revision>
  <dcterms:created xsi:type="dcterms:W3CDTF">2009-01-18T02:36:20Z</dcterms:created>
  <dcterms:modified xsi:type="dcterms:W3CDTF">2023-06-14T20:12:20Z</dcterms:modified>
</cp:coreProperties>
</file>