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9" r:id="rId4"/>
    <p:sldId id="257" r:id="rId5"/>
    <p:sldId id="258" r:id="rId6"/>
    <p:sldId id="263" r:id="rId7"/>
    <p:sldId id="269" r:id="rId8"/>
    <p:sldId id="264" r:id="rId9"/>
    <p:sldId id="271" r:id="rId10"/>
    <p:sldId id="272" r:id="rId11"/>
    <p:sldId id="265" r:id="rId12"/>
    <p:sldId id="267" r:id="rId13"/>
    <p:sldId id="270" r:id="rId14"/>
    <p:sldId id="260" r:id="rId15"/>
    <p:sldId id="261" r:id="rId16"/>
    <p:sldId id="262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7091" y="1136074"/>
            <a:ext cx="8687521" cy="36413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Проект на тему:</a:t>
            </a:r>
            <a:br>
              <a:rPr lang="ru-RU" dirty="0" smtClean="0"/>
            </a:br>
            <a:r>
              <a:rPr lang="ru-RU" dirty="0" smtClean="0"/>
              <a:t>«Как улучшить физическую подготовку за 2 месяца»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Выполнил: Татаринцев М.Е.</a:t>
            </a:r>
          </a:p>
          <a:p>
            <a:pPr algn="r"/>
            <a:r>
              <a:rPr lang="ru-RU" dirty="0" smtClean="0"/>
              <a:t>Ученик 9Б класса</a:t>
            </a:r>
          </a:p>
          <a:p>
            <a:pPr algn="r"/>
            <a:r>
              <a:rPr lang="ru-RU" dirty="0" smtClean="0"/>
              <a:t>Проверил: </a:t>
            </a:r>
            <a:r>
              <a:rPr lang="ru-RU" dirty="0" err="1" smtClean="0"/>
              <a:t>Крючкова</a:t>
            </a:r>
            <a:r>
              <a:rPr lang="ru-RU" dirty="0" smtClean="0"/>
              <a:t> Е.В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/>
              <a:t>3 день:</a:t>
            </a:r>
            <a:endParaRPr lang="ru-RU" sz="2400" dirty="0"/>
          </a:p>
          <a:p>
            <a:r>
              <a:rPr lang="ru-RU" sz="2400" b="1" dirty="0"/>
              <a:t>-Поднятие бедра с грузом с опорой на стену (15 кг 4подхода)</a:t>
            </a:r>
            <a:endParaRPr lang="ru-RU" sz="2400" dirty="0"/>
          </a:p>
          <a:p>
            <a:r>
              <a:rPr lang="ru-RU" sz="2400" b="1" dirty="0"/>
              <a:t>-Поднятие прямой ноги с грузом 5 кг закреплённый на голеностопе </a:t>
            </a:r>
            <a:endParaRPr lang="ru-RU" sz="2400" dirty="0"/>
          </a:p>
          <a:p>
            <a:r>
              <a:rPr lang="ru-RU" sz="2400" b="1" dirty="0"/>
              <a:t>-Жим сидя на тренажёре (40 кг +10 кг по, 10 раз и -2раза когда +10кг)</a:t>
            </a:r>
            <a:endParaRPr lang="ru-RU" sz="2400" dirty="0"/>
          </a:p>
          <a:p>
            <a:r>
              <a:rPr lang="ru-RU" sz="2400" b="1" dirty="0"/>
              <a:t>Увеличение количества подходов в комплексе будет осуществляться каждую неделю.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93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 меня тренировки проводились 3 раза в неделю. Данный комплекс упражнений был составлен с мои тренером и учителем физической культуры дабы не травмироваться в ходе тренировок. В результате своего проекта я хочу сказать, что физические качества улучшились и хочу предоставить результаты эксперимента.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058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данного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512290"/>
            <a:ext cx="8915400" cy="33989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 вид я улучшил свой результат с 12.68секунд до 12.35секунд.</a:t>
            </a:r>
          </a:p>
          <a:p>
            <a:r>
              <a:rPr lang="ru-RU" sz="2400" dirty="0" smtClean="0"/>
              <a:t>2 вид я улучшил свой результат со 100кг до 115кг.</a:t>
            </a:r>
          </a:p>
          <a:p>
            <a:r>
              <a:rPr lang="ru-RU" sz="2400" dirty="0" smtClean="0"/>
              <a:t>3 </a:t>
            </a:r>
            <a:r>
              <a:rPr lang="ru-RU" sz="2400" dirty="0"/>
              <a:t>вид я улучшил свой результат с </a:t>
            </a:r>
            <a:r>
              <a:rPr lang="ru-RU" sz="2400" dirty="0" smtClean="0"/>
              <a:t>62 приседов до 67 приседов.</a:t>
            </a:r>
          </a:p>
          <a:p>
            <a:r>
              <a:rPr lang="ru-RU" sz="2400" dirty="0" smtClean="0"/>
              <a:t>4 </a:t>
            </a:r>
            <a:r>
              <a:rPr lang="ru-RU" sz="2400" dirty="0"/>
              <a:t>вид я улучшил свой результат с </a:t>
            </a:r>
            <a:r>
              <a:rPr lang="ru-RU" sz="2400" dirty="0" smtClean="0"/>
              <a:t>292 см до 307см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33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Объём бедра после эксперимента.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Правая нога:</a:t>
            </a:r>
            <a:endParaRPr lang="ru-RU" dirty="0"/>
          </a:p>
          <a:p>
            <a:r>
              <a:rPr lang="ru-RU" b="1" dirty="0"/>
              <a:t>-начало(ближе к колену) </a:t>
            </a:r>
            <a:r>
              <a:rPr lang="ru-RU" b="1" dirty="0" smtClean="0"/>
              <a:t>49см</a:t>
            </a:r>
            <a:endParaRPr lang="ru-RU" dirty="0"/>
          </a:p>
          <a:p>
            <a:r>
              <a:rPr lang="ru-RU" b="1" dirty="0"/>
              <a:t>-середина </a:t>
            </a:r>
            <a:r>
              <a:rPr lang="ru-RU" b="1" dirty="0" smtClean="0"/>
              <a:t>55.3см</a:t>
            </a:r>
            <a:endParaRPr lang="ru-RU" dirty="0"/>
          </a:p>
          <a:p>
            <a:r>
              <a:rPr lang="ru-RU" b="1" dirty="0"/>
              <a:t>-конец(ближе к тазу) 60см</a:t>
            </a:r>
            <a:endParaRPr lang="ru-RU" dirty="0"/>
          </a:p>
          <a:p>
            <a:r>
              <a:rPr lang="ru-RU" b="1" dirty="0"/>
              <a:t>Левая нога:</a:t>
            </a:r>
            <a:endParaRPr lang="ru-RU" dirty="0"/>
          </a:p>
          <a:p>
            <a:r>
              <a:rPr lang="ru-RU" b="1" dirty="0"/>
              <a:t>-начало(ближе к колену) </a:t>
            </a:r>
            <a:r>
              <a:rPr lang="ru-RU" b="1" dirty="0" smtClean="0"/>
              <a:t>49см</a:t>
            </a:r>
            <a:endParaRPr lang="ru-RU" dirty="0"/>
          </a:p>
          <a:p>
            <a:r>
              <a:rPr lang="ru-RU" b="1" dirty="0"/>
              <a:t>-середина </a:t>
            </a:r>
            <a:r>
              <a:rPr lang="ru-RU" b="1" dirty="0" smtClean="0"/>
              <a:t>58см</a:t>
            </a:r>
            <a:endParaRPr lang="ru-RU" dirty="0"/>
          </a:p>
          <a:p>
            <a:r>
              <a:rPr lang="ru-RU" b="1" dirty="0"/>
              <a:t>-конец(ближе к тазу) 60см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9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с </a:t>
            </a:r>
            <a:r>
              <a:rPr lang="ru-RU" dirty="0"/>
              <a:t>п</a:t>
            </a:r>
            <a:r>
              <a:rPr lang="ru-RU" dirty="0" smtClean="0"/>
              <a:t>равой ногой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328" y="2318927"/>
            <a:ext cx="4733823" cy="35503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1721" y="2315790"/>
            <a:ext cx="4737409" cy="3553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6382" y="2318928"/>
            <a:ext cx="4733823" cy="35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4826" y="1946384"/>
            <a:ext cx="4831927" cy="3623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7820" y="1946384"/>
            <a:ext cx="4831927" cy="3623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 с </a:t>
            </a:r>
            <a:r>
              <a:rPr lang="ru-RU" dirty="0" smtClean="0"/>
              <a:t>левой </a:t>
            </a:r>
            <a:r>
              <a:rPr lang="ru-RU" dirty="0"/>
              <a:t>ногой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6564" y="1949005"/>
            <a:ext cx="4828931" cy="3621699"/>
          </a:xfrm>
        </p:spPr>
      </p:pic>
    </p:spTree>
    <p:extLst>
      <p:ext uri="{BB962C8B-B14F-4D97-AF65-F5344CB8AC3E}">
        <p14:creationId xmlns:p14="http://schemas.microsoft.com/office/powerpoint/2010/main" val="25233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1236" y="1801092"/>
            <a:ext cx="9463376" cy="461818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протяжении двух месяцев у меня был комплекс упражнений который я делал с перерывами. В результате своего проекта я хочу заявить, что полностью возможно увеличить объём и силу ног. Я проанализировал проделанную мной работу и выявил, что возможен прирост силы ног. На своём опыте я показал, как можно увеличить физические качества прироста силы </a:t>
            </a:r>
            <a:r>
              <a:rPr lang="ru-RU" sz="2400" dirty="0" smtClean="0"/>
              <a:t>ног. </a:t>
            </a:r>
            <a:r>
              <a:rPr lang="ru-RU" sz="2400" dirty="0" smtClean="0"/>
              <a:t>Своим результатом я вполне доволен. В объёме нога в некоторых местах увеличилась, а в некоторых осталась в прежней форме.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53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58836"/>
            <a:ext cx="8911687" cy="225367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799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Здравствуйте, меня зовут Татаринцев Матвей я обучающийся 9б класса, и к вашему вниманию я хочу предоставить свой проект: « Как улучшить физическую подготовку за 2 месяца». В основе моего проекта лежит процесс улучшения силы ног посредством комплекса упражнений. Данный проект проводился с 05.10.2020 по 05.12.2020.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77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Данная тема должна быть актуальна в современном обществе, потому что люди в настоящее время стали не подвижные из-за технологий связанных с  интернетом. В моём проекте я хочу доказать, что человек может достичь улучшения результата работоспособности силы своих ног. На своём примере я хочу показать, как это можно сделать. Из-за того что я занимаюсь спортом для меня этот проект считается актуальным.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21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Цель: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Увеличить физические качества прироста силы ног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76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Задачи: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Составить комплекс упражнений направленных на развитие силы ног</a:t>
            </a:r>
          </a:p>
          <a:p>
            <a:r>
              <a:rPr lang="ru-RU" sz="2400" dirty="0" smtClean="0"/>
              <a:t>Проанализировать прирост и динамику </a:t>
            </a:r>
            <a:r>
              <a:rPr lang="ru-RU" sz="2400" dirty="0" smtClean="0"/>
              <a:t>увеличения силы</a:t>
            </a:r>
            <a:endParaRPr lang="ru-RU" sz="2400" dirty="0" smtClean="0"/>
          </a:p>
          <a:p>
            <a:r>
              <a:rPr lang="ru-RU" sz="2400" dirty="0" smtClean="0"/>
              <a:t>Измерять объём </a:t>
            </a:r>
            <a:r>
              <a:rPr lang="ru-RU" sz="2400" dirty="0" smtClean="0"/>
              <a:t>мышц бедра </a:t>
            </a:r>
            <a:r>
              <a:rPr lang="ru-RU" sz="2400" dirty="0" smtClean="0"/>
              <a:t>в течении всего комплекса</a:t>
            </a:r>
          </a:p>
          <a:p>
            <a:r>
              <a:rPr lang="ru-RU" sz="2400" dirty="0" smtClean="0"/>
              <a:t>Сделать замеры бедра на разных этапах сгиба</a:t>
            </a:r>
          </a:p>
          <a:p>
            <a:r>
              <a:rPr lang="ru-RU" sz="2400" dirty="0" smtClean="0"/>
              <a:t>Показать промежуточный результат</a:t>
            </a:r>
          </a:p>
          <a:p>
            <a:r>
              <a:rPr lang="ru-RU" sz="2400" dirty="0" smtClean="0"/>
              <a:t>Сделать вывод по проделанной работе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54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442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 основу своего проекта я взял свои результаты достигнутые в спорте. У меня есть 4 показателя по которым я буду понимать улучшался ли мой результат после комплексов упражнений или остался не изменённым.</a:t>
            </a:r>
          </a:p>
          <a:p>
            <a:pPr marL="0" indent="0">
              <a:buNone/>
            </a:pPr>
            <a:r>
              <a:rPr lang="ru-RU" dirty="0" smtClean="0"/>
              <a:t>1 вид по которому я буду судить свои качества – это будет бег на дистанцию 100 метров. Мой результат до эксперимента составлял 12,68с.</a:t>
            </a:r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вид по которому я буду судить свои качества – это будет </a:t>
            </a:r>
            <a:r>
              <a:rPr lang="ru-RU" dirty="0" smtClean="0"/>
              <a:t>полу присед со штангой и максимальным весом на 1 раз. Результат -100кг.</a:t>
            </a:r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вид по которому я буду судить свои качества – это будет </a:t>
            </a:r>
            <a:r>
              <a:rPr lang="ru-RU" dirty="0" smtClean="0"/>
              <a:t>максимальное количество приседаний с грифом весом 10кг за 1 минуту. Результат - 62 приседа.</a:t>
            </a:r>
          </a:p>
          <a:p>
            <a:pPr marL="0" indent="0">
              <a:buNone/>
            </a:pPr>
            <a:r>
              <a:rPr lang="ru-RU" dirty="0" smtClean="0"/>
              <a:t>4 </a:t>
            </a:r>
            <a:r>
              <a:rPr lang="ru-RU" dirty="0"/>
              <a:t>вид по которому я буду судить свои качества – это будет </a:t>
            </a:r>
            <a:r>
              <a:rPr lang="ru-RU" dirty="0" smtClean="0"/>
              <a:t>прыжок в длину с места (в песочную яму).  Результат – 292 см.</a:t>
            </a:r>
          </a:p>
        </p:txBody>
      </p:sp>
    </p:spTree>
    <p:extLst>
      <p:ext uri="{BB962C8B-B14F-4D97-AF65-F5344CB8AC3E}">
        <p14:creationId xmlns:p14="http://schemas.microsoft.com/office/powerpoint/2010/main" val="17729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Объём бедра до эксперимента.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Правая нога:</a:t>
            </a:r>
            <a:endParaRPr lang="ru-RU" dirty="0"/>
          </a:p>
          <a:p>
            <a:r>
              <a:rPr lang="ru-RU" b="1" dirty="0"/>
              <a:t>-начало(ближе к колену) 47см</a:t>
            </a:r>
            <a:endParaRPr lang="ru-RU" dirty="0"/>
          </a:p>
          <a:p>
            <a:r>
              <a:rPr lang="ru-RU" b="1" dirty="0"/>
              <a:t>-середина 55см</a:t>
            </a:r>
            <a:endParaRPr lang="ru-RU" dirty="0"/>
          </a:p>
          <a:p>
            <a:r>
              <a:rPr lang="ru-RU" b="1" dirty="0"/>
              <a:t>-конец(ближе к тазу) 60см</a:t>
            </a:r>
            <a:endParaRPr lang="ru-RU" dirty="0"/>
          </a:p>
          <a:p>
            <a:r>
              <a:rPr lang="ru-RU" b="1" dirty="0"/>
              <a:t>Левая нога:</a:t>
            </a:r>
            <a:endParaRPr lang="ru-RU" dirty="0"/>
          </a:p>
          <a:p>
            <a:r>
              <a:rPr lang="ru-RU" b="1" dirty="0"/>
              <a:t>-начало(ближе к колену) 48см</a:t>
            </a:r>
            <a:endParaRPr lang="ru-RU" dirty="0"/>
          </a:p>
          <a:p>
            <a:r>
              <a:rPr lang="ru-RU" b="1" dirty="0"/>
              <a:t>-середина 57см</a:t>
            </a:r>
            <a:endParaRPr lang="ru-RU" dirty="0"/>
          </a:p>
          <a:p>
            <a:r>
              <a:rPr lang="ru-RU" b="1" dirty="0"/>
              <a:t>-конец(ближе к тазу) 60см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8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Комплекс упражнений по которым шла тренировка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Комплекс занятий </a:t>
            </a:r>
            <a:endParaRPr lang="ru-RU" sz="2400" dirty="0"/>
          </a:p>
          <a:p>
            <a:r>
              <a:rPr lang="ru-RU" sz="2400" b="1" dirty="0"/>
              <a:t>1 день:</a:t>
            </a:r>
            <a:endParaRPr lang="ru-RU" sz="2400" dirty="0"/>
          </a:p>
          <a:p>
            <a:r>
              <a:rPr lang="ru-RU" sz="2400" b="1" dirty="0"/>
              <a:t>-Боковые выпады (10 раз на каждую ногу 4 подхода)</a:t>
            </a:r>
            <a:endParaRPr lang="ru-RU" sz="2400" dirty="0"/>
          </a:p>
          <a:p>
            <a:r>
              <a:rPr lang="ru-RU" sz="2400" b="1" dirty="0"/>
              <a:t>-Выпады с направлением вперёд (20 раз на каждую ногу 4 подхода)</a:t>
            </a:r>
            <a:endParaRPr lang="ru-RU" sz="2400" dirty="0"/>
          </a:p>
          <a:p>
            <a:r>
              <a:rPr lang="ru-RU" sz="2400" b="1" dirty="0"/>
              <a:t>-Выпады с направлением назад (20 раз на каждую ногу 4 подхода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41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2 день:</a:t>
            </a:r>
            <a:endParaRPr lang="ru-RU" sz="2400" dirty="0"/>
          </a:p>
          <a:p>
            <a:r>
              <a:rPr lang="ru-RU" sz="2400" b="1" dirty="0"/>
              <a:t>-Приседы со штангой (40 кг +10 кг по, 10 раз и -2раза когда +10кг)</a:t>
            </a:r>
            <a:endParaRPr lang="ru-RU" sz="2400" dirty="0"/>
          </a:p>
          <a:p>
            <a:r>
              <a:rPr lang="ru-RU" sz="2400" b="1" dirty="0"/>
              <a:t>-Работа на поднятие 50 кг сидя</a:t>
            </a:r>
            <a:endParaRPr lang="ru-RU" sz="2400" dirty="0"/>
          </a:p>
          <a:p>
            <a:r>
              <a:rPr lang="ru-RU" sz="2400" b="1" dirty="0"/>
              <a:t>-Лягушка с хлопком над головой (15 </a:t>
            </a:r>
            <a:r>
              <a:rPr lang="ru-RU" sz="2400" b="1" dirty="0" err="1"/>
              <a:t>выпрыгиваний</a:t>
            </a:r>
            <a:r>
              <a:rPr lang="ru-RU" sz="2400" b="1" dirty="0"/>
              <a:t> 4 подхода)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7195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761</Words>
  <Application>Microsoft Office PowerPoint</Application>
  <PresentationFormat>Произвольный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Проект на тему: «Как улучшить физическую подготовку за 2 месяца»</vt:lpstr>
      <vt:lpstr>Введение:</vt:lpstr>
      <vt:lpstr>Актуальность проекта</vt:lpstr>
      <vt:lpstr>Цель:</vt:lpstr>
      <vt:lpstr>Задачи:</vt:lpstr>
      <vt:lpstr>Ход работы:</vt:lpstr>
      <vt:lpstr>Объём бедра до эксперимента.</vt:lpstr>
      <vt:lpstr>Комплекс упражнений по которым шла тренировка</vt:lpstr>
      <vt:lpstr>Презентация PowerPoint</vt:lpstr>
      <vt:lpstr>Презентация PowerPoint</vt:lpstr>
      <vt:lpstr>Практическая часть:</vt:lpstr>
      <vt:lpstr>Результаты данного проекта:</vt:lpstr>
      <vt:lpstr>Объём бедра после эксперимента.</vt:lpstr>
      <vt:lpstr>Результат с правой ногой</vt:lpstr>
      <vt:lpstr>Результат с левой ногой</vt:lpstr>
      <vt:lpstr>Вывод: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«Как улучшить физическую подготовку за 2 месяца»</dc:title>
  <dc:creator>Пользователь</dc:creator>
  <cp:lastModifiedBy>Екатерина В. Крючкова</cp:lastModifiedBy>
  <cp:revision>15</cp:revision>
  <dcterms:created xsi:type="dcterms:W3CDTF">2020-11-29T09:36:03Z</dcterms:created>
  <dcterms:modified xsi:type="dcterms:W3CDTF">2020-12-16T08:12:19Z</dcterms:modified>
</cp:coreProperties>
</file>