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18"/>
  </p:notesMasterIdLst>
  <p:sldIdLst>
    <p:sldId id="256" r:id="rId2"/>
    <p:sldId id="272" r:id="rId3"/>
    <p:sldId id="257" r:id="rId4"/>
    <p:sldId id="270" r:id="rId5"/>
    <p:sldId id="258" r:id="rId6"/>
    <p:sldId id="259" r:id="rId7"/>
    <p:sldId id="260" r:id="rId8"/>
    <p:sldId id="262" r:id="rId9"/>
    <p:sldId id="263" r:id="rId10"/>
    <p:sldId id="264" r:id="rId11"/>
    <p:sldId id="269" r:id="rId12"/>
    <p:sldId id="265" r:id="rId13"/>
    <p:sldId id="266" r:id="rId14"/>
    <p:sldId id="267" r:id="rId15"/>
    <p:sldId id="268" r:id="rId16"/>
    <p:sldId id="26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984-3290-4069-B2C7-C6A58E33AA40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28899-80E6-4E37-9C91-F154E6B6D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88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8899-80E6-4E37-9C91-F154E6B6D0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59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8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67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739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06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9068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765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97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89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280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196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21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923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594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264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70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7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F49CB-D91B-4D13-A776-549AEEE833A4}" type="datetimeFigureOut">
              <a:rPr lang="ru-RU" smtClean="0"/>
              <a:t>10.06.2023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E350E13-8EE7-4124-B97D-D708696E1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36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BF1EF-02E3-48C4-AFFB-7C172B58D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233" y="2146136"/>
            <a:ext cx="8994392" cy="1646302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КАРНАВАЛЬНЫЕ МАСКИ </a:t>
            </a:r>
            <a:br>
              <a:rPr lang="ru-RU" sz="4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</a:br>
            <a:r>
              <a:rPr lang="ru-RU" sz="4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В ТЕХНИКЕ ПАПЬЕ-МАШЕ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6FDC31-DAA5-4262-A3B0-4DF743058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963" y="5268858"/>
            <a:ext cx="7766936" cy="1096899"/>
          </a:xfrm>
        </p:spPr>
        <p:txBody>
          <a:bodyPr>
            <a:noAutofit/>
          </a:bodyPr>
          <a:lstStyle/>
          <a:p>
            <a:pPr algn="l"/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Подготовили: </a:t>
            </a:r>
          </a:p>
          <a:p>
            <a:pPr algn="l"/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Баранова Мирослава, Лебедева София,</a:t>
            </a:r>
          </a:p>
          <a:p>
            <a:pPr algn="l"/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</a:rPr>
              <a:t>Чужмарова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 Екатерина, Смирнова Ева</a:t>
            </a:r>
          </a:p>
          <a:p>
            <a:pPr algn="l"/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Руководители: Ковалева Е.А.,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</a:rPr>
              <a:t>Капитанова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 Т.И.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b="7003"/>
          <a:stretch/>
        </p:blipFill>
        <p:spPr>
          <a:xfrm rot="10800000">
            <a:off x="1284723" y="530355"/>
            <a:ext cx="1836109" cy="1337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" r="12961"/>
          <a:stretch/>
        </p:blipFill>
        <p:spPr>
          <a:xfrm rot="16200000">
            <a:off x="7419295" y="200706"/>
            <a:ext cx="1365686" cy="20249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r="7074" b="5985"/>
          <a:stretch/>
        </p:blipFill>
        <p:spPr>
          <a:xfrm rot="10800000">
            <a:off x="4240800" y="509053"/>
            <a:ext cx="1728877" cy="1380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75994">
            <a:off x="9707211" y="2501304"/>
            <a:ext cx="2198980" cy="164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30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D67B3B-6BB4-41CC-A3C6-61D6F7D90570}"/>
              </a:ext>
            </a:extLst>
          </p:cNvPr>
          <p:cNvSpPr/>
          <p:nvPr/>
        </p:nvSpPr>
        <p:spPr>
          <a:xfrm>
            <a:off x="622169" y="476568"/>
            <a:ext cx="9021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CE8D3E">
                    <a:lumMod val="75000"/>
                  </a:srgbClr>
                </a:solidFill>
                <a:latin typeface="Garamond" panose="02020404030301010803" pitchFamily="18" charset="0"/>
              </a:rPr>
              <a:t>ИЗГОТОВЛЕНИЕ ОСНОВЫ МАСКИ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2A6DDE-93F2-4533-B605-B83FE0A9343C}"/>
              </a:ext>
            </a:extLst>
          </p:cNvPr>
          <p:cNvSpPr/>
          <p:nvPr/>
        </p:nvSpPr>
        <p:spPr>
          <a:xfrm>
            <a:off x="4111620" y="1601386"/>
            <a:ext cx="2042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dirty="0">
                <a:solidFill>
                  <a:srgbClr val="CE8D3E">
                    <a:lumMod val="75000"/>
                  </a:srgbClr>
                </a:solidFill>
                <a:latin typeface="Garamond" panose="02020404030301010803" pitchFamily="18" charset="0"/>
              </a:rPr>
              <a:t>2 способ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F2896A-0AF7-43A1-AF35-33DC80AE0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591" y="2726205"/>
            <a:ext cx="3704734" cy="27724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B38568-1E23-48CD-A521-6FCEC9F0F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837" y="2726204"/>
            <a:ext cx="3704734" cy="278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68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2373" y="455221"/>
            <a:ext cx="6412235" cy="83919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СОВЕТ ДЛЯ НАЧИНАЮЩИХ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5782" y="2065565"/>
            <a:ext cx="3371107" cy="3111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697" y="2066306"/>
            <a:ext cx="3128111" cy="32404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407" y="3679123"/>
            <a:ext cx="1627662" cy="162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39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7048D7-9202-45CF-8182-C6A1E17B4515}"/>
              </a:ext>
            </a:extLst>
          </p:cNvPr>
          <p:cNvSpPr/>
          <p:nvPr/>
        </p:nvSpPr>
        <p:spPr>
          <a:xfrm>
            <a:off x="2356461" y="396174"/>
            <a:ext cx="67307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>
                <a:solidFill>
                  <a:srgbClr val="CE8D3E">
                    <a:lumMod val="75000"/>
                  </a:srgbClr>
                </a:solidFill>
                <a:latin typeface="Garamond" panose="02020404030301010803" pitchFamily="18" charset="0"/>
              </a:rPr>
              <a:t>ОФОРМЛЕНИЕ  МАСКИ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5D100C-7FDE-41E2-BF5F-EC83ACE16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74" y="1750696"/>
            <a:ext cx="5401524" cy="40541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F44C04-A840-4BF4-8B92-F595ECADF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04" y="1758908"/>
            <a:ext cx="3032785" cy="404597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475D97D-758D-4B67-AE00-93B076BACAC9}"/>
              </a:ext>
            </a:extLst>
          </p:cNvPr>
          <p:cNvSpPr/>
          <p:nvPr/>
        </p:nvSpPr>
        <p:spPr>
          <a:xfrm>
            <a:off x="2757744" y="6101797"/>
            <a:ext cx="5088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НАНОСИМ БЕЛЫЙ АКРИЛОВЫЙ ГРУНТ</a:t>
            </a:r>
          </a:p>
        </p:txBody>
      </p:sp>
    </p:spTree>
    <p:extLst>
      <p:ext uri="{BB962C8B-B14F-4D97-AF65-F5344CB8AC3E}">
        <p14:creationId xmlns:p14="http://schemas.microsoft.com/office/powerpoint/2010/main" val="1297930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7048D7-9202-45CF-8182-C6A1E17B4515}"/>
              </a:ext>
            </a:extLst>
          </p:cNvPr>
          <p:cNvSpPr/>
          <p:nvPr/>
        </p:nvSpPr>
        <p:spPr>
          <a:xfrm>
            <a:off x="2356461" y="396174"/>
            <a:ext cx="67307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>
                <a:solidFill>
                  <a:srgbClr val="CE8D3E">
                    <a:lumMod val="75000"/>
                  </a:srgbClr>
                </a:solidFill>
                <a:latin typeface="Garamond" panose="02020404030301010803" pitchFamily="18" charset="0"/>
              </a:rPr>
              <a:t>ОФОРМЛЕНИЕ  МАСКИ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475D97D-758D-4B67-AE00-93B076BACAC9}"/>
              </a:ext>
            </a:extLst>
          </p:cNvPr>
          <p:cNvSpPr/>
          <p:nvPr/>
        </p:nvSpPr>
        <p:spPr>
          <a:xfrm>
            <a:off x="2061474" y="6146836"/>
            <a:ext cx="629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НАНОСИМ БЕЛЫЙ РИСУНОК КАРАНДАШОМ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E98CA0-5C7B-4BC1-8192-684866A7A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153" y="1323081"/>
            <a:ext cx="3379313" cy="450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86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7048D7-9202-45CF-8182-C6A1E17B4515}"/>
              </a:ext>
            </a:extLst>
          </p:cNvPr>
          <p:cNvSpPr/>
          <p:nvPr/>
        </p:nvSpPr>
        <p:spPr>
          <a:xfrm>
            <a:off x="2356461" y="396174"/>
            <a:ext cx="67307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>
                <a:solidFill>
                  <a:srgbClr val="CE8D3E">
                    <a:lumMod val="75000"/>
                  </a:srgbClr>
                </a:solidFill>
                <a:latin typeface="Garamond" panose="02020404030301010803" pitchFamily="18" charset="0"/>
              </a:rPr>
              <a:t>ОФОРМЛЕНИЕ  МАСКИ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475D97D-758D-4B67-AE00-93B076BACAC9}"/>
              </a:ext>
            </a:extLst>
          </p:cNvPr>
          <p:cNvSpPr/>
          <p:nvPr/>
        </p:nvSpPr>
        <p:spPr>
          <a:xfrm>
            <a:off x="2240584" y="6209311"/>
            <a:ext cx="629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НАНОСИМ АКРИЛОВЫЕ КРАСКИ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0F0C37-0D0F-483D-9871-948FF5322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90" y="1466131"/>
            <a:ext cx="3464154" cy="46188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8B0ABB-F7D6-44EB-851A-8FDCEB52D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830" y="1466131"/>
            <a:ext cx="3464154" cy="46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28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7048D7-9202-45CF-8182-C6A1E17B4515}"/>
              </a:ext>
            </a:extLst>
          </p:cNvPr>
          <p:cNvSpPr/>
          <p:nvPr/>
        </p:nvSpPr>
        <p:spPr>
          <a:xfrm>
            <a:off x="2356461" y="396174"/>
            <a:ext cx="67307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>
                <a:solidFill>
                  <a:srgbClr val="CE8D3E">
                    <a:lumMod val="75000"/>
                  </a:srgbClr>
                </a:solidFill>
                <a:latin typeface="Garamond" panose="02020404030301010803" pitchFamily="18" charset="0"/>
              </a:rPr>
              <a:t>ОФОРМЛЕНИЕ  МАСКИ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475D97D-758D-4B67-AE00-93B076BACAC9}"/>
              </a:ext>
            </a:extLst>
          </p:cNvPr>
          <p:cNvSpPr/>
          <p:nvPr/>
        </p:nvSpPr>
        <p:spPr>
          <a:xfrm>
            <a:off x="2240584" y="6209311"/>
            <a:ext cx="6290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НАНОСИМ АКРИЛОВЫЕ КРАСКИ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0581B8-1EDF-47F9-A5E2-457CC8678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36" y="1347249"/>
            <a:ext cx="3464154" cy="46188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9BE3C6-7BE2-4657-AB49-946C43DC3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463" y="1347249"/>
            <a:ext cx="3303898" cy="46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92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1013F-71B7-4DBA-A9DA-F58F30471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58771"/>
            <a:ext cx="8596668" cy="908115"/>
          </a:xfrm>
        </p:spPr>
        <p:txBody>
          <a:bodyPr>
            <a:normAutofit/>
          </a:bodyPr>
          <a:lstStyle/>
          <a:p>
            <a:pPr marL="457200" algn="ctr" fontAlgn="base">
              <a:lnSpc>
                <a:spcPts val="1575"/>
              </a:lnSpc>
              <a:spcAft>
                <a:spcPts val="0"/>
              </a:spcAft>
            </a:pPr>
            <a:br>
              <a:rPr lang="ru-RU" sz="4000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A294AE-3632-41EF-811D-F4ECCDBC5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9629">
            <a:off x="7434721" y="1027056"/>
            <a:ext cx="2131971" cy="15989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539FF6-34C4-444C-8948-EC5304D00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3038">
            <a:off x="634996" y="1200042"/>
            <a:ext cx="1926503" cy="14448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EEA76F-C504-4AF9-825D-0F99B2613C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9" r="-1209" b="6599"/>
          <a:stretch/>
        </p:blipFill>
        <p:spPr>
          <a:xfrm rot="16200000">
            <a:off x="3923504" y="2568302"/>
            <a:ext cx="3003248" cy="49867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DC0C3E-22F1-4AFC-A7C7-95E79FB64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22944" y="154199"/>
            <a:ext cx="1827432" cy="243657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9A04598-ED49-4B5E-88C6-B594CD1B18B3}"/>
              </a:ext>
            </a:extLst>
          </p:cNvPr>
          <p:cNvSpPr/>
          <p:nvPr/>
        </p:nvSpPr>
        <p:spPr>
          <a:xfrm>
            <a:off x="3616325" y="2674907"/>
            <a:ext cx="38555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dirty="0">
                <a:solidFill>
                  <a:srgbClr val="CE8D3E">
                    <a:lumMod val="75000"/>
                  </a:srgbClr>
                </a:solidFill>
                <a:latin typeface="Garamond" panose="02020404030301010803" pitchFamily="18" charset="0"/>
              </a:rPr>
              <a:t>ЗАКЛЮЧЕНИЕ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50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1EB1F-F43B-4B50-B89D-9204C0000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0" y="598904"/>
            <a:ext cx="8908330" cy="754143"/>
          </a:xfrm>
        </p:spPr>
        <p:txBody>
          <a:bodyPr>
            <a:normAutofit fontScale="90000"/>
          </a:bodyPr>
          <a:lstStyle/>
          <a:p>
            <a:pPr marL="457200" fontAlgn="base">
              <a:lnSpc>
                <a:spcPts val="1575"/>
              </a:lnSpc>
              <a:spcAft>
                <a:spcPts val="0"/>
              </a:spcAft>
            </a:pPr>
            <a:br>
              <a:rPr lang="ru-RU" sz="4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</a:br>
            <a:r>
              <a:rPr lang="ru-RU" sz="4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АКТУАЛЬНОСТЬ ПРОЕКТА</a:t>
            </a:r>
            <a:br>
              <a:rPr lang="ru-RU" sz="4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</a:br>
            <a:br>
              <a:rPr lang="ru-RU" sz="4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</a:br>
            <a:br>
              <a:rPr lang="ru-RU" sz="4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</a:br>
            <a:br>
              <a:rPr lang="ru-RU" sz="2200" dirty="0"/>
            </a:br>
            <a:endParaRPr lang="ru-RU" sz="4400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63C40E-6849-45FD-9D87-6DC386093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942" y="4910453"/>
            <a:ext cx="1830057" cy="183005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5117E8-AD66-471A-BA75-49C93E87C783}"/>
              </a:ext>
            </a:extLst>
          </p:cNvPr>
          <p:cNvSpPr/>
          <p:nvPr/>
        </p:nvSpPr>
        <p:spPr>
          <a:xfrm>
            <a:off x="499620" y="1547774"/>
            <a:ext cx="9089641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/>
            </a:br>
            <a:r>
              <a:rPr lang="ru-RU" sz="2400" dirty="0">
                <a:solidFill>
                  <a:schemeClr val="accent3"/>
                </a:solidFill>
                <a:latin typeface="Garamond" panose="02020404030301010803" pitchFamily="18" charset="0"/>
              </a:rPr>
              <a:t>Изделия ручной работы уникальны и производятся в единственном экземпляре. А  для современного человека изделия из папье-маше привлекательны тем, что они изготовлены с применением натуральных материалов;</a:t>
            </a:r>
            <a:br>
              <a:rPr lang="ru-RU" sz="3600" dirty="0">
                <a:latin typeface="Garamond" panose="02020404030301010803" pitchFamily="18" charset="0"/>
              </a:rPr>
            </a:br>
            <a:br>
              <a:rPr lang="ru-RU" sz="36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</a:br>
            <a:br>
              <a:rPr lang="ru-RU" sz="36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</a:b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</a:b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88EBC9-7545-496D-9D84-1BE1A085BEE7}"/>
              </a:ext>
            </a:extLst>
          </p:cNvPr>
          <p:cNvSpPr/>
          <p:nvPr/>
        </p:nvSpPr>
        <p:spPr>
          <a:xfrm>
            <a:off x="3932652" y="3503837"/>
            <a:ext cx="17123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EC7016">
                    <a:lumMod val="75000"/>
                  </a:srgbClr>
                </a:solidFill>
                <a:latin typeface="Garamond" panose="02020404030301010803" pitchFamily="18" charset="0"/>
                <a:ea typeface="+mj-ea"/>
                <a:cs typeface="+mj-cs"/>
              </a:rPr>
              <a:t>ЦЕЛЬ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F8D762-666F-4663-948B-EE327E56A167}"/>
              </a:ext>
            </a:extLst>
          </p:cNvPr>
          <p:cNvSpPr/>
          <p:nvPr/>
        </p:nvSpPr>
        <p:spPr>
          <a:xfrm>
            <a:off x="601812" y="4488335"/>
            <a:ext cx="7721986" cy="3325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just" fontAlgn="base">
              <a:lnSpc>
                <a:spcPts val="1575"/>
              </a:lnSpc>
              <a:spcAft>
                <a:spcPts val="0"/>
              </a:spcAft>
            </a:pPr>
            <a:r>
              <a:rPr lang="ru-RU" sz="2400" dirty="0">
                <a:solidFill>
                  <a:schemeClr val="accent3"/>
                </a:solidFill>
                <a:latin typeface="Garamond" panose="02020404030301010803" pitchFamily="18" charset="0"/>
              </a:rPr>
              <a:t>Изготовить карнавальные маски в технике папье-маше; </a:t>
            </a:r>
          </a:p>
        </p:txBody>
      </p:sp>
    </p:spTree>
    <p:extLst>
      <p:ext uri="{BB962C8B-B14F-4D97-AF65-F5344CB8AC3E}">
        <p14:creationId xmlns:p14="http://schemas.microsoft.com/office/powerpoint/2010/main" val="67376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63C40E-6849-45FD-9D87-6DC386093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031" y="4236506"/>
            <a:ext cx="2275002" cy="227500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3BD242C-0A20-499C-B61A-5CF9C07E3551}"/>
              </a:ext>
            </a:extLst>
          </p:cNvPr>
          <p:cNvSpPr/>
          <p:nvPr/>
        </p:nvSpPr>
        <p:spPr>
          <a:xfrm>
            <a:off x="2439466" y="493492"/>
            <a:ext cx="47612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ЗАДАЧИ ПРОЕКТА</a:t>
            </a:r>
            <a:endParaRPr lang="ru-RU" sz="4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87779DF-0318-4D15-BE1A-72A626B34251}"/>
              </a:ext>
            </a:extLst>
          </p:cNvPr>
          <p:cNvSpPr/>
          <p:nvPr/>
        </p:nvSpPr>
        <p:spPr>
          <a:xfrm>
            <a:off x="678729" y="1483993"/>
            <a:ext cx="85312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3"/>
                </a:solidFill>
                <a:latin typeface="Garamond" panose="02020404030301010803" pitchFamily="18" charset="0"/>
              </a:rPr>
              <a:t>1)Узнать историю появления техники папье-маше;</a:t>
            </a:r>
          </a:p>
          <a:p>
            <a:r>
              <a:rPr lang="ru-RU" sz="2400" dirty="0">
                <a:solidFill>
                  <a:schemeClr val="accent3"/>
                </a:solidFill>
                <a:latin typeface="Garamond" panose="02020404030301010803" pitchFamily="18" charset="0"/>
              </a:rPr>
              <a:t>2)Познакомиться с технологией изготовления поделок в технике папье-маше; </a:t>
            </a:r>
          </a:p>
          <a:p>
            <a:r>
              <a:rPr lang="ru-RU" sz="2400" dirty="0">
                <a:solidFill>
                  <a:schemeClr val="accent3"/>
                </a:solidFill>
                <a:latin typeface="Garamond" panose="02020404030301010803" pitchFamily="18" charset="0"/>
              </a:rPr>
              <a:t>3)Апробировать несколько техник изготовления папье-маше;</a:t>
            </a:r>
          </a:p>
          <a:p>
            <a:r>
              <a:rPr lang="ru-RU" sz="2400" dirty="0">
                <a:solidFill>
                  <a:schemeClr val="accent3"/>
                </a:solidFill>
                <a:latin typeface="Garamond" panose="02020404030301010803" pitchFamily="18" charset="0"/>
              </a:rPr>
              <a:t>4) Оформить маски акриловыми красками;</a:t>
            </a:r>
          </a:p>
          <a:p>
            <a:r>
              <a:rPr lang="ru-RU" sz="2400" dirty="0">
                <a:solidFill>
                  <a:schemeClr val="accent3"/>
                </a:solidFill>
                <a:latin typeface="Garamond" panose="02020404030301010803" pitchFamily="18" charset="0"/>
              </a:rPr>
              <a:t>5)Выяснить, какая техника изготовления практичнее.</a:t>
            </a:r>
          </a:p>
        </p:txBody>
      </p:sp>
    </p:spTree>
    <p:extLst>
      <p:ext uri="{BB962C8B-B14F-4D97-AF65-F5344CB8AC3E}">
        <p14:creationId xmlns:p14="http://schemas.microsoft.com/office/powerpoint/2010/main" val="2860496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63C40E-6849-45FD-9D87-6DC386093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45" y="5099900"/>
            <a:ext cx="1662849" cy="16628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8A839A-3D74-402C-9C41-94E38DD9F2FB}"/>
              </a:ext>
            </a:extLst>
          </p:cNvPr>
          <p:cNvSpPr/>
          <p:nvPr/>
        </p:nvSpPr>
        <p:spPr>
          <a:xfrm>
            <a:off x="1153777" y="371188"/>
            <a:ext cx="80457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ПРАКТИЧЕСКАЯ ЗНАЧИМОСТЬ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83D477-6472-46FE-BD76-073C3E3B1660}"/>
              </a:ext>
            </a:extLst>
          </p:cNvPr>
          <p:cNvSpPr/>
          <p:nvPr/>
        </p:nvSpPr>
        <p:spPr>
          <a:xfrm>
            <a:off x="3551966" y="3343917"/>
            <a:ext cx="2912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ГИПОТЕЗА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6738F6A-F201-40DB-8513-73FA4EF6B183}"/>
              </a:ext>
            </a:extLst>
          </p:cNvPr>
          <p:cNvSpPr/>
          <p:nvPr/>
        </p:nvSpPr>
        <p:spPr>
          <a:xfrm>
            <a:off x="1540276" y="4551038"/>
            <a:ext cx="84332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3"/>
                </a:solidFill>
                <a:latin typeface="Garamond" panose="02020404030301010803" pitchFamily="18" charset="0"/>
              </a:rPr>
              <a:t>Можно сделать оригинальные маски своими руками из недорогих материалов;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D79F9FC-C447-419F-978C-A76AD4B49905}"/>
              </a:ext>
            </a:extLst>
          </p:cNvPr>
          <p:cNvSpPr/>
          <p:nvPr/>
        </p:nvSpPr>
        <p:spPr>
          <a:xfrm>
            <a:off x="1065229" y="1476383"/>
            <a:ext cx="8625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3"/>
                </a:solidFill>
                <a:latin typeface="Garamond" panose="02020404030301010803" pitchFamily="18" charset="0"/>
              </a:rPr>
              <a:t>Маски, изготовленные своими руками, можно подарить или использовать как дополнительный аксессуар к костюму или театральному представлению;</a:t>
            </a:r>
          </a:p>
        </p:txBody>
      </p:sp>
    </p:spTree>
    <p:extLst>
      <p:ext uri="{BB962C8B-B14F-4D97-AF65-F5344CB8AC3E}">
        <p14:creationId xmlns:p14="http://schemas.microsoft.com/office/powerpoint/2010/main" val="2025233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A170E-724B-42C3-8DD3-8D6A24D5D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ИСТОРИЯ ВОЗНИКНОВЕНИЯ ТЕХНИКИ ПАПЬЕ-МАШЕ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F2E8F9-350C-49E0-BDB5-30547D34C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893" y="2082387"/>
            <a:ext cx="3999549" cy="25075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73C7F4-F4D8-4CA1-AF8E-9C234545F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04" y="2869165"/>
            <a:ext cx="2454050" cy="245405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B903A06-6A4F-4086-9E8E-A5A291734453}"/>
              </a:ext>
            </a:extLst>
          </p:cNvPr>
          <p:cNvSpPr/>
          <p:nvPr/>
        </p:nvSpPr>
        <p:spPr>
          <a:xfrm>
            <a:off x="677334" y="5443672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ШКАТУЛКА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15F8760-DA21-4992-94E3-2F73DFD4150B}"/>
              </a:ext>
            </a:extLst>
          </p:cNvPr>
          <p:cNvSpPr/>
          <p:nvPr/>
        </p:nvSpPr>
        <p:spPr>
          <a:xfrm>
            <a:off x="4156373" y="4741904"/>
            <a:ext cx="1250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ПОСУДА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4F20C3-17C2-44CA-86C6-99A5B76E4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721" y="3039750"/>
            <a:ext cx="2376880" cy="228346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A6502C-1E43-439D-89EA-8D00EA3FBDBC}"/>
              </a:ext>
            </a:extLst>
          </p:cNvPr>
          <p:cNvSpPr/>
          <p:nvPr/>
        </p:nvSpPr>
        <p:spPr>
          <a:xfrm>
            <a:off x="7858972" y="5443672"/>
            <a:ext cx="1098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КУКЛЫ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B930AB-6D90-4FB1-BE85-F0014E24329A}"/>
              </a:ext>
            </a:extLst>
          </p:cNvPr>
          <p:cNvSpPr/>
          <p:nvPr/>
        </p:nvSpPr>
        <p:spPr>
          <a:xfrm>
            <a:off x="4273463" y="6048345"/>
            <a:ext cx="1075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КИТАЙ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8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A170E-724B-42C3-8DD3-8D6A24D5D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626" y="488491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ИСТОРИЯ ВОЗНИКНОВЕНИЯ ТЕХНИКИ ПАПЬЕ-МАШЕ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15F8760-DA21-4992-94E3-2F73DFD4150B}"/>
              </a:ext>
            </a:extLst>
          </p:cNvPr>
          <p:cNvSpPr/>
          <p:nvPr/>
        </p:nvSpPr>
        <p:spPr>
          <a:xfrm>
            <a:off x="283376" y="3925858"/>
            <a:ext cx="45191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МУЗЕЙ НАРОДНЫХ </a:t>
            </a:r>
          </a:p>
          <a:p>
            <a:pPr lvl="0" algn="ctr"/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ХУДОЖЕСТВЕННЫХ ПРОМЫСЛОВ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AE2FD7-2949-4671-B451-1A243B34F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19" y="1809291"/>
            <a:ext cx="2838864" cy="19872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02B1C5-BF3D-401F-A777-2E7B832FD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367" y="4738330"/>
            <a:ext cx="2908716" cy="19379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0E68CA-AEF2-4B5C-A2AB-DCE2E6105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114" y="1809291"/>
            <a:ext cx="3050158" cy="20477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620E76-B459-4A6A-B058-09860DC85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112" y="4727049"/>
            <a:ext cx="3073174" cy="192665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4F32E9-687B-4347-AC26-387547BE4E24}"/>
              </a:ext>
            </a:extLst>
          </p:cNvPr>
          <p:cNvSpPr/>
          <p:nvPr/>
        </p:nvSpPr>
        <p:spPr>
          <a:xfrm>
            <a:off x="4132083" y="392585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ФАБРИКА МИНИАТЮРНОЙ</a:t>
            </a:r>
          </a:p>
          <a:p>
            <a:pPr algn="ctr"/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 ЖИВОПИСИ</a:t>
            </a:r>
          </a:p>
        </p:txBody>
      </p:sp>
    </p:spTree>
    <p:extLst>
      <p:ext uri="{BB962C8B-B14F-4D97-AF65-F5344CB8AC3E}">
        <p14:creationId xmlns:p14="http://schemas.microsoft.com/office/powerpoint/2010/main" val="1529857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1EB1F-F43B-4B50-B89D-9204C0000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67" y="320809"/>
            <a:ext cx="8829862" cy="10023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ТЕХНОЛОГИИ ИЗГОТОВЛЕНИЯ ПАПЬЕ-МАШЕ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</a:b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00CA44-4FBF-4DC9-B3CB-C4D3F0BE79C0}"/>
              </a:ext>
            </a:extLst>
          </p:cNvPr>
          <p:cNvSpPr/>
          <p:nvPr/>
        </p:nvSpPr>
        <p:spPr>
          <a:xfrm>
            <a:off x="1555903" y="1625541"/>
            <a:ext cx="401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CE8D3E">
                    <a:lumMod val="75000"/>
                  </a:srgbClr>
                </a:solidFill>
                <a:latin typeface="Garamond" panose="02020404030301010803" pitchFamily="18" charset="0"/>
                <a:ea typeface="+mj-ea"/>
                <a:cs typeface="+mj-cs"/>
              </a:rPr>
              <a:t>1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4FC475-1464-427A-B7C4-7077E51B2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11031" y="2651972"/>
            <a:ext cx="2081916" cy="25471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88256C-3AE9-4C29-9FBD-AED40CA79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1" r="24782"/>
          <a:stretch/>
        </p:blipFill>
        <p:spPr>
          <a:xfrm>
            <a:off x="6757603" y="2869312"/>
            <a:ext cx="2754316" cy="208471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08E8EFC-9123-4AA8-9946-3B9E1BF32F60}"/>
              </a:ext>
            </a:extLst>
          </p:cNvPr>
          <p:cNvSpPr/>
          <p:nvPr/>
        </p:nvSpPr>
        <p:spPr>
          <a:xfrm>
            <a:off x="4860743" y="2422095"/>
            <a:ext cx="401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rgbClr val="CE8D3E">
                    <a:lumMod val="75000"/>
                  </a:srgbClr>
                </a:solidFill>
                <a:latin typeface="Garamond" panose="02020404030301010803" pitchFamily="18" charset="0"/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509A292-CDF3-4A7A-9229-FBC9E2F5CD48}"/>
              </a:ext>
            </a:extLst>
          </p:cNvPr>
          <p:cNvSpPr/>
          <p:nvPr/>
        </p:nvSpPr>
        <p:spPr>
          <a:xfrm>
            <a:off x="8028493" y="1625540"/>
            <a:ext cx="401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rgbClr val="CE8D3E">
                    <a:lumMod val="75000"/>
                  </a:srgbClr>
                </a:solidFill>
                <a:latin typeface="Garamond" panose="02020404030301010803" pitchFamily="18" charset="0"/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8D9896F-9443-459B-9848-B38146EE7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668" y="3770732"/>
            <a:ext cx="2759222" cy="206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40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7E04E9-461A-45F1-9A50-BB6CE1EB3A71}"/>
              </a:ext>
            </a:extLst>
          </p:cNvPr>
          <p:cNvSpPr/>
          <p:nvPr/>
        </p:nvSpPr>
        <p:spPr>
          <a:xfrm>
            <a:off x="386499" y="367646"/>
            <a:ext cx="906858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CE8D3E">
                    <a:lumMod val="75000"/>
                  </a:srgbClr>
                </a:solidFill>
                <a:latin typeface="Garamond" panose="02020404030301010803" pitchFamily="18" charset="0"/>
                <a:ea typeface="+mj-ea"/>
                <a:cs typeface="+mj-cs"/>
              </a:rPr>
              <a:t>ИЗГОТОВЛЕНИЕ ОСНОВЫ МАСКИ</a:t>
            </a:r>
            <a:br>
              <a:rPr lang="ru-RU" sz="2800" dirty="0">
                <a:solidFill>
                  <a:srgbClr val="FFCA0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6FF1D2-6D11-4E03-AF6A-4BB17D5DE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31" y="2841966"/>
            <a:ext cx="4446968" cy="310634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48F76A-B6E8-434E-8682-54BC1BE4A234}"/>
              </a:ext>
            </a:extLst>
          </p:cNvPr>
          <p:cNvSpPr/>
          <p:nvPr/>
        </p:nvSpPr>
        <p:spPr>
          <a:xfrm>
            <a:off x="4053453" y="1484506"/>
            <a:ext cx="2042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CE8D3E">
                    <a:lumMod val="75000"/>
                  </a:srgbClr>
                </a:solidFill>
                <a:latin typeface="Garamond" panose="02020404030301010803" pitchFamily="18" charset="0"/>
              </a:rPr>
              <a:t>1 способ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AEFAC7-17CD-47A3-AE4F-793424753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22"/>
          <a:stretch/>
        </p:blipFill>
        <p:spPr>
          <a:xfrm>
            <a:off x="5307290" y="2841967"/>
            <a:ext cx="4379223" cy="310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86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179E6E-0515-42E5-A088-72B6270C3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06426" y="367117"/>
            <a:ext cx="2579049" cy="35447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B20665-2399-4922-B726-A4BD3457A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366684" y="3322738"/>
            <a:ext cx="2658538" cy="35447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2B2CC0-61E3-42F6-A488-E3902A06A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886" y="1710506"/>
            <a:ext cx="3072532" cy="411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2750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</TotalTime>
  <Words>224</Words>
  <Application>Microsoft Office PowerPoint</Application>
  <PresentationFormat>Широкоэкранный</PresentationFormat>
  <Paragraphs>49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Garamond</vt:lpstr>
      <vt:lpstr>Times New Roman</vt:lpstr>
      <vt:lpstr>Trebuchet MS</vt:lpstr>
      <vt:lpstr>Wingdings 3</vt:lpstr>
      <vt:lpstr>Аспект</vt:lpstr>
      <vt:lpstr>КАРНАВАЛЬНЫЕ МАСКИ  В ТЕХНИКЕ ПАПЬЕ-МАШЕ</vt:lpstr>
      <vt:lpstr> АКТУАЛЬНОСТЬ ПРОЕКТА    </vt:lpstr>
      <vt:lpstr>Презентация PowerPoint</vt:lpstr>
      <vt:lpstr>Презентация PowerPoint</vt:lpstr>
      <vt:lpstr>ИСТОРИЯ ВОЗНИКНОВЕНИЯ ТЕХНИКИ ПАПЬЕ-МАШЕ</vt:lpstr>
      <vt:lpstr>ИСТОРИЯ ВОЗНИКНОВЕНИЯ ТЕХНИКИ ПАПЬЕ-МАШЕ</vt:lpstr>
      <vt:lpstr>ТЕХНОЛОГИИ ИЗГОТОВЛЕНИЯ ПАПЬЕ-МАШЕ </vt:lpstr>
      <vt:lpstr>Презентация PowerPoint</vt:lpstr>
      <vt:lpstr>Презентация PowerPoint</vt:lpstr>
      <vt:lpstr>Презентация PowerPoint</vt:lpstr>
      <vt:lpstr>СОВЕТ ДЛЯ НАЧИНАЮЩИХ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КАРНАВАЛЬНЫЕ МАСКИ  В ТЕХНИКЕ ПАПЬЕ-МАШЕ</dc:title>
  <dc:creator>admin</dc:creator>
  <cp:lastModifiedBy>admin</cp:lastModifiedBy>
  <cp:revision>28</cp:revision>
  <dcterms:created xsi:type="dcterms:W3CDTF">2023-03-12T15:42:34Z</dcterms:created>
  <dcterms:modified xsi:type="dcterms:W3CDTF">2023-06-10T18:10:03Z</dcterms:modified>
</cp:coreProperties>
</file>