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russian/vert-fut-411132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adviser.ru/index.php/%D0%A1%D1%82%D0%B0%D1%82%D1%8C%D1%8F:%D0%A2%D0%B5%D1%85%D0%BD%D0%BE%D0%BB%D0%BE%D0%B3%D0%B8%D0%B8_%D0%B4%D0%B8%D1%81%D1%82%D0%B0%D0%BD%D1%86%D0%B8%D0%BE%D0%BD%D0%BD%D0%BE%D0%B3%D0%BE_%D0%BE%D0%B1%D1%83%D1%87%D0%B5%D0%BD%D0%B8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eb-skazki.ru/book-read/priklyucheniya-elektroni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interfax.ru/business/76830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Глобальные компетенции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85032"/>
            <a:ext cx="7163136" cy="9144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РАСТУЩЕЕ ВЛИЯНИЕ ИСКУССТВЕННОГО ИНТЕЛЛЕКТА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РАСТУЩЕЕ ВЛИЯНИЕ ИСКУССТВЕННОГО ИНТЕЛЛЕКТА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183880" cy="4143404"/>
          </a:xfrm>
        </p:spPr>
        <p:txBody>
          <a:bodyPr>
            <a:normAutofit fontScale="77500" lnSpcReduction="20000"/>
          </a:bodyPr>
          <a:lstStyle/>
          <a:p>
            <a:pPr marL="0" indent="274638">
              <a:buNone/>
            </a:pPr>
            <a:r>
              <a:rPr lang="ru-RU" dirty="0" smtClean="0"/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Один из прогнозов известного американского футуролога Рея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Курцвейла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гласит, что однажды искусственный интеллект превзойдет человеческий и начнет сам по себе развиваться с чудовищной скоростью.</a:t>
            </a:r>
          </a:p>
          <a:p>
            <a:pPr marL="0" indent="274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этим прогнозом далеко не все согласны, но мало кто отрицает, что искусственный интеллект будет развиваться дальше и дальше. Нам необходимо понять, какие последствия с точки зрения этики и норм общества это может иметь, поскольку искусственный интеллект вторгается во все новые и новые сферы человеческой деятельности - от здравоохранения до финансов.</a:t>
            </a:r>
          </a:p>
          <a:p>
            <a:pPr marL="0" indent="274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Честно говоря, осуществление сценария полного уничтожения человечества искусственным разумом маловероятно, но это не должно помешать нам понять: искусственный интеллект способен изменить нашу жизнь до неузнаваемости.</a:t>
            </a:r>
          </a:p>
          <a:p>
            <a:pPr marL="0" indent="274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исключено также, что какие-то определенные устройства, управляемые этим интеллектом, из-за технических неполадок могут выйти из-под контроля человека. И тогда возникнет реальная угроза катастрофы мирового масштаба - либо с потерей множества человеческих жизней, либо с потерей миллионов долларов.</a:t>
            </a:r>
          </a:p>
          <a:p>
            <a:pPr marL="0" indent="274638">
              <a:buNone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https://www.bbc.com/russian/vert-fut-41113224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74638"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Брайан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Лафкин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BBC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 сентября 2017</a:t>
            </a:r>
          </a:p>
          <a:p>
            <a:pPr marL="0" indent="274638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 Из-за чего может возникнуть реальная угроза катастрофы мирового масштаба по мысли автора статьи?</a:t>
            </a:r>
          </a:p>
          <a:p>
            <a:pPr marL="0" indent="35560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01191"/>
              </p:ext>
            </p:extLst>
          </p:nvPr>
        </p:nvGraphicFramePr>
        <p:xfrm>
          <a:off x="899592" y="4097668"/>
          <a:ext cx="75724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414"/>
                <a:gridCol w="1124014"/>
              </a:tblGrid>
              <a:tr h="3484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/>
                        <a:t>Выберите верный ответ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1) Экологические причины могут привести к разрушению биосферы.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5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2) Однажды  устройства, управляемые искусственным интеллектом, из-за технических неполадок могут выйти из-под контроля человека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3) Исчерпание ресурсов.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4) </a:t>
                      </a:r>
                      <a:r>
                        <a:rPr lang="ru-RU" sz="1200" dirty="0" err="1" smtClean="0"/>
                        <a:t>Сверх-вспышка</a:t>
                      </a:r>
                      <a:r>
                        <a:rPr lang="ru-RU" sz="1200" dirty="0" smtClean="0"/>
                        <a:t> на Солнце. 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5)  Уничтожение человечества в результате прямого действия ядерного оружия.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43834" y="450912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5733256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5301208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43834" y="486916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6165304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"/>
            <a:ext cx="818388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РАСТУЩЕЕ ВЛИЯНИЕ ИСКУССТВЕННОГО ИНТЕЛЛЕКТА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5929354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pPr marL="0" indent="360363">
              <a:buNone/>
            </a:pPr>
            <a:r>
              <a:rPr lang="ru-RU" sz="1600" b="1" dirty="0" smtClean="0"/>
              <a:t> 2. Какие утверждения могут подтвердить происходящие в обществе изменения, связанные с внедрением искусственного интеллекта.</a:t>
            </a:r>
          </a:p>
          <a:p>
            <a:pPr marL="0" indent="35560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94728"/>
              </p:ext>
            </p:extLst>
          </p:nvPr>
        </p:nvGraphicFramePr>
        <p:xfrm>
          <a:off x="785786" y="3613086"/>
          <a:ext cx="7572428" cy="2959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414"/>
                <a:gridCol w="1124014"/>
              </a:tblGrid>
              <a:tr h="369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/>
                        <a:t>Выберите </a:t>
                      </a:r>
                      <a:r>
                        <a:rPr lang="ru-RU" sz="1200" dirty="0" smtClean="0"/>
                        <a:t>все верные утверждения: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1) Увеличивается численность жителей городов.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2) В образовании стали возможны т</a:t>
                      </a:r>
                      <a:r>
                        <a:rPr lang="ru-RU" sz="1200" dirty="0" smtClean="0">
                          <a:hlinkClick r:id="rId2" tooltip="Статья:Технологии дистанционного обучения"/>
                        </a:rPr>
                        <a:t>ехнологии дистанционного обучения</a:t>
                      </a:r>
                      <a:r>
                        <a:rPr lang="ru-RU" sz="1200" dirty="0" smtClean="0"/>
                        <a:t> с применением электронных учебников, компьютерных тренажеров, </a:t>
                      </a:r>
                      <a:r>
                        <a:rPr lang="ru-RU" sz="1200" dirty="0" err="1" smtClean="0"/>
                        <a:t>онлайн-тестирования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3) Люди разработали и стали применять в производстве новые материалы, например для изготовления посуды, бытовой техники.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4) В системах управления транспортными средствами стало возможным частичное участие водителя  или же управление вообще без его участия, например в беспилотных авиационных системах.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5)  Научная фантастика стала популярным жанром в современных кинофильмах 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88018" y="4016971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88018" y="555628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88018" y="5072074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71822" y="450057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97927" y="6142549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C:\Users\Максим\Desktop\HONDA_ASIM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1" y="500043"/>
            <a:ext cx="2214578" cy="271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43636" y="3212976"/>
            <a:ext cx="2857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ASIMO — Интеллектуальный 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гуманоидный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робот фирмы 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Honda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РАСТУЩЕЕ ВЛИЯНИЕ ИСКУССТВЕННОГО ИНТЕЛЛЕКТА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5715040" cy="3143272"/>
          </a:xfrm>
        </p:spPr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ru-RU" b="1" dirty="0" smtClean="0"/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Евгений Велтистов в книге  «Приключения Электроника» написал  об обычном школьнике Сереже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Сыроежкине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кибернетическом мальчике, их дружбе и увлекательных приключениях. Однажды Сережа  не выучил теорему Пифагора и попросил Электроника сходить вместо него в школу, чтобы  получить пятерку по математике. Чем закончилась эта история можно узнать, прочитав книгу или посмотрев фильм «Приключения Электроника». </a:t>
            </a:r>
          </a:p>
          <a:p>
            <a:pPr marL="0" indent="360363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https://web-skazki.ru/book-read/priklyucheniya-elektronika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0363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3. Какие аргументы могут использовать те, кто считает необходимым учиться самостоятельно?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86563"/>
              </p:ext>
            </p:extLst>
          </p:nvPr>
        </p:nvGraphicFramePr>
        <p:xfrm>
          <a:off x="785786" y="3714752"/>
          <a:ext cx="757242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414"/>
                <a:gridCol w="1124014"/>
              </a:tblGrid>
              <a:tr h="25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/>
                        <a:t>Выберите все верные утверждения: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1)Использование </a:t>
                      </a:r>
                      <a:r>
                        <a:rPr lang="ru-RU" sz="1200" dirty="0" smtClean="0"/>
                        <a:t>электронной публикации готовых домашних заданий позволяет быстрее найти ответы на вопросы.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2)Увлечение электронными ресурсами и </a:t>
                      </a:r>
                      <a:r>
                        <a:rPr lang="ru-RU" sz="1200" dirty="0" err="1" smtClean="0"/>
                        <a:t>гаджетами</a:t>
                      </a:r>
                      <a:r>
                        <a:rPr lang="ru-RU" sz="1200" dirty="0" smtClean="0"/>
                        <a:t> останавливает развитие лобных долей мозга, которые отвечают за поведение человека, тренировку памяти, эмоции и обучение.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3)Чтобы быть по-настоящему интересным для окружающих, нужно не лениться и постоянно развиваться.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4) Наличие высоких отметок является показателем успешного обучения.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Интеллект не связан с  самостоятельным выполнением заданий 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43834" y="414338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5715016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521495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43834" y="4643446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6286520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C:\Users\Максим\Desktop\priklyucheniya-elektronika-x-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1719" y="500042"/>
            <a:ext cx="3062281" cy="3186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РАСТУЩЕЕ ВЛИЯНИЕ ИСКУССТВЕННОГО ИНТЕЛЛЕКТА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4786346" cy="3714776"/>
          </a:xfrm>
        </p:spPr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Греф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призвал людей готовиться к потере работы из-за роботизации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«Внедрение технологий искусственного интеллекта приводит к большему созданию рабочих мест, чем к их сокращению, но люди должны быть готовы к потере работы из-за роботизации и выбирать другие профессии» (председатель правления Сбербанка Герман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Греф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https://www.interfax.ru/business/768303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Предположите, что нужно делать людям, чтобы не оказаться безработными  в эпоху искусственного интеллекта</a:t>
            </a:r>
          </a:p>
          <a:p>
            <a:pPr marL="0" indent="360363">
              <a:buNone/>
            </a:pP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357694"/>
          <a:ext cx="79296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25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/>
                        <a:t>Предположения:</a:t>
                      </a:r>
                      <a:endParaRPr lang="ru-R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AutoShape 2" descr="Роботизация рабочих процессов для автоматизации рутинных опер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1" name="Picture 3" descr="C:\Users\Максим\Desktop\6990_Cover-Photo-Finals_Twitter.jpg"/>
          <p:cNvPicPr>
            <a:picLocks noChangeAspect="1" noChangeArrowheads="1"/>
          </p:cNvPicPr>
          <p:nvPr/>
        </p:nvPicPr>
        <p:blipFill>
          <a:blip r:embed="rId3"/>
          <a:srcRect l="20000" r="24000" b="-501"/>
          <a:stretch>
            <a:fillRect/>
          </a:stretch>
        </p:blipFill>
        <p:spPr bwMode="auto">
          <a:xfrm>
            <a:off x="5286380" y="571480"/>
            <a:ext cx="3857620" cy="2307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</TotalTime>
  <Words>224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Глобальные компетенции</vt:lpstr>
      <vt:lpstr>РАСТУЩЕЕ ВЛИЯНИЕ ИСКУССТВЕННОГО ИНТЕЛЛЕКТА</vt:lpstr>
      <vt:lpstr>РАСТУЩЕЕ ВЛИЯНИЕ ИСКУССТВЕННОГО ИНТЕЛЛЕКТА</vt:lpstr>
      <vt:lpstr>РАСТУЩЕЕ ВЛИЯНИЕ ИСКУССТВЕННОГО ИНТЕЛЛЕКТА</vt:lpstr>
      <vt:lpstr>РАСТУЩЕЕ ВЛИЯНИЕ ИСКУССТВЕННОГО ИНТЕЛЛЕКТА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Админ</cp:lastModifiedBy>
  <cp:revision>6</cp:revision>
  <dcterms:created xsi:type="dcterms:W3CDTF">2021-11-09T13:36:13Z</dcterms:created>
  <dcterms:modified xsi:type="dcterms:W3CDTF">2023-06-09T06:46:59Z</dcterms:modified>
</cp:coreProperties>
</file>