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82" r:id="rId2"/>
    <p:sldId id="262" r:id="rId3"/>
    <p:sldId id="256" r:id="rId4"/>
    <p:sldId id="257" r:id="rId5"/>
    <p:sldId id="258" r:id="rId6"/>
    <p:sldId id="303" r:id="rId7"/>
    <p:sldId id="309" r:id="rId8"/>
    <p:sldId id="329" r:id="rId9"/>
    <p:sldId id="305" r:id="rId10"/>
    <p:sldId id="306" r:id="rId11"/>
    <p:sldId id="298" r:id="rId12"/>
    <p:sldId id="307" r:id="rId13"/>
    <p:sldId id="302" r:id="rId14"/>
    <p:sldId id="332" r:id="rId15"/>
    <p:sldId id="263" r:id="rId16"/>
    <p:sldId id="310" r:id="rId17"/>
    <p:sldId id="311" r:id="rId18"/>
    <p:sldId id="312" r:id="rId19"/>
    <p:sldId id="313" r:id="rId20"/>
    <p:sldId id="314" r:id="rId21"/>
    <p:sldId id="264" r:id="rId22"/>
    <p:sldId id="283" r:id="rId23"/>
    <p:sldId id="284" r:id="rId24"/>
    <p:sldId id="285" r:id="rId25"/>
    <p:sldId id="286" r:id="rId26"/>
    <p:sldId id="287" r:id="rId27"/>
    <p:sldId id="265" r:id="rId28"/>
    <p:sldId id="293" r:id="rId29"/>
    <p:sldId id="294" r:id="rId30"/>
    <p:sldId id="295" r:id="rId31"/>
    <p:sldId id="296" r:id="rId32"/>
    <p:sldId id="297" r:id="rId33"/>
    <p:sldId id="267" r:id="rId34"/>
    <p:sldId id="288" r:id="rId35"/>
    <p:sldId id="289" r:id="rId36"/>
    <p:sldId id="290" r:id="rId37"/>
    <p:sldId id="291" r:id="rId38"/>
    <p:sldId id="292" r:id="rId39"/>
    <p:sldId id="270" r:id="rId40"/>
    <p:sldId id="268" r:id="rId41"/>
    <p:sldId id="269" r:id="rId42"/>
    <p:sldId id="271" r:id="rId43"/>
    <p:sldId id="331" r:id="rId44"/>
    <p:sldId id="330" r:id="rId45"/>
    <p:sldId id="320" r:id="rId46"/>
    <p:sldId id="321" r:id="rId47"/>
    <p:sldId id="326" r:id="rId48"/>
    <p:sldId id="322" r:id="rId49"/>
    <p:sldId id="323" r:id="rId50"/>
    <p:sldId id="325" r:id="rId51"/>
    <p:sldId id="278" r:id="rId52"/>
    <p:sldId id="327" r:id="rId53"/>
    <p:sldId id="273" r:id="rId54"/>
    <p:sldId id="274" r:id="rId55"/>
    <p:sldId id="275" r:id="rId56"/>
    <p:sldId id="333" r:id="rId57"/>
    <p:sldId id="277"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3413" autoAdjust="0"/>
  </p:normalViewPr>
  <p:slideViewPr>
    <p:cSldViewPr>
      <p:cViewPr varScale="1">
        <p:scale>
          <a:sx n="69" d="100"/>
          <a:sy n="69" d="100"/>
        </p:scale>
        <p:origin x="156" y="60"/>
      </p:cViewPr>
      <p:guideLst>
        <p:guide orient="horz" pos="2160"/>
        <p:guide pos="2880"/>
      </p:guideLst>
    </p:cSldViewPr>
  </p:slideViewPr>
  <p:outlineViewPr>
    <p:cViewPr>
      <p:scale>
        <a:sx n="33" d="100"/>
        <a:sy n="33" d="100"/>
      </p:scale>
      <p:origin x="264" y="1771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1FB430-D57D-42AC-8765-4C4193C980F0}" type="datetimeFigureOut">
              <a:rPr lang="ru-RU" smtClean="0"/>
              <a:pPr/>
              <a:t>20.06.2023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7BAB18-A1C0-48F5-A716-7EAADD629EEA}" type="slidenum">
              <a:rPr lang="ru-RU" smtClean="0"/>
              <a:pPr/>
              <a:t>‹#›</a:t>
            </a:fld>
            <a:endParaRPr lang="ru-RU"/>
          </a:p>
        </p:txBody>
      </p:sp>
    </p:spTree>
    <p:extLst>
      <p:ext uri="{BB962C8B-B14F-4D97-AF65-F5344CB8AC3E}">
        <p14:creationId xmlns:p14="http://schemas.microsoft.com/office/powerpoint/2010/main" val="271315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F19FABE-2CC6-422E-B71D-46FB7690C270}" type="slidenum">
              <a:rPr lang="ru-RU" smtClean="0"/>
              <a:pPr/>
              <a:t>1</a:t>
            </a:fld>
            <a:endParaRPr lang="ru-RU"/>
          </a:p>
        </p:txBody>
      </p:sp>
    </p:spTree>
    <p:extLst>
      <p:ext uri="{BB962C8B-B14F-4D97-AF65-F5344CB8AC3E}">
        <p14:creationId xmlns:p14="http://schemas.microsoft.com/office/powerpoint/2010/main" val="61567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7BAB18-A1C0-48F5-A716-7EAADD629EEA}" type="slidenum">
              <a:rPr lang="ru-RU" smtClean="0"/>
              <a:pPr/>
              <a:t>8</a:t>
            </a:fld>
            <a:endParaRPr lang="ru-RU"/>
          </a:p>
        </p:txBody>
      </p:sp>
    </p:spTree>
    <p:extLst>
      <p:ext uri="{BB962C8B-B14F-4D97-AF65-F5344CB8AC3E}">
        <p14:creationId xmlns:p14="http://schemas.microsoft.com/office/powerpoint/2010/main" val="361007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7BAB18-A1C0-48F5-A716-7EAADD629EEA}" type="slidenum">
              <a:rPr lang="ru-RU" smtClean="0"/>
              <a:pPr/>
              <a:t>32</a:t>
            </a:fld>
            <a:endParaRPr lang="ru-RU"/>
          </a:p>
        </p:txBody>
      </p:sp>
    </p:spTree>
    <p:extLst>
      <p:ext uri="{BB962C8B-B14F-4D97-AF65-F5344CB8AC3E}">
        <p14:creationId xmlns:p14="http://schemas.microsoft.com/office/powerpoint/2010/main" val="293059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34685AA-DA3C-40D4-9D62-FA05F5B3EE03}" type="slidenum">
              <a:rPr lang="ru-RU" smtClean="0"/>
              <a:pPr/>
              <a:t>54</a:t>
            </a:fld>
            <a:endParaRPr lang="ru-RU"/>
          </a:p>
        </p:txBody>
      </p:sp>
    </p:spTree>
    <p:extLst>
      <p:ext uri="{BB962C8B-B14F-4D97-AF65-F5344CB8AC3E}">
        <p14:creationId xmlns:p14="http://schemas.microsoft.com/office/powerpoint/2010/main" val="237664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5796891-E360-421F-A5C5-F4FF31B8246C}" type="datetimeFigureOut">
              <a:rPr lang="ru-RU" smtClean="0"/>
              <a:pPr/>
              <a:t>20.06.2023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796891-E360-421F-A5C5-F4FF31B8246C}" type="datetimeFigureOut">
              <a:rPr lang="ru-RU" smtClean="0"/>
              <a:pPr/>
              <a:t>20.06.2023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796891-E360-421F-A5C5-F4FF31B8246C}" type="datetimeFigureOut">
              <a:rPr lang="ru-RU" smtClean="0"/>
              <a:pPr/>
              <a:t>20.06.2023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796891-E360-421F-A5C5-F4FF31B8246C}" type="datetimeFigureOut">
              <a:rPr lang="ru-RU" smtClean="0"/>
              <a:pPr/>
              <a:t>20.06.2023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5796891-E360-421F-A5C5-F4FF31B8246C}" type="datetimeFigureOut">
              <a:rPr lang="ru-RU" smtClean="0"/>
              <a:pPr/>
              <a:t>20.06.2023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5796891-E360-421F-A5C5-F4FF31B8246C}" type="datetimeFigureOut">
              <a:rPr lang="ru-RU" smtClean="0"/>
              <a:pPr/>
              <a:t>20.06.2023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5796891-E360-421F-A5C5-F4FF31B8246C}" type="datetimeFigureOut">
              <a:rPr lang="ru-RU" smtClean="0"/>
              <a:pPr/>
              <a:t>20.06.2023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5796891-E360-421F-A5C5-F4FF31B8246C}" type="datetimeFigureOut">
              <a:rPr lang="ru-RU" smtClean="0"/>
              <a:pPr/>
              <a:t>20.06.2023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796891-E360-421F-A5C5-F4FF31B8246C}" type="datetimeFigureOut">
              <a:rPr lang="ru-RU" smtClean="0"/>
              <a:pPr/>
              <a:t>20.06.2023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796891-E360-421F-A5C5-F4FF31B8246C}" type="datetimeFigureOut">
              <a:rPr lang="ru-RU" smtClean="0"/>
              <a:pPr/>
              <a:t>20.06.2023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796891-E360-421F-A5C5-F4FF31B8246C}" type="datetimeFigureOut">
              <a:rPr lang="ru-RU" smtClean="0"/>
              <a:pPr/>
              <a:t>20.06.2023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96891-E360-421F-A5C5-F4FF31B8246C}" type="datetimeFigureOut">
              <a:rPr lang="ru-RU" smtClean="0"/>
              <a:pPr/>
              <a:t>20.06.2023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AAC84-E51F-4932-9137-8BFC408789F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7.jpeg"/><Relationship Id="rId7" Type="http://schemas.openxmlformats.org/officeDocument/2006/relationships/image" Target="../media/image3.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9.jpeg"/><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9.jpeg"/><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1371600" y="4293096"/>
            <a:ext cx="6400800" cy="1345704"/>
          </a:xfrm>
        </p:spPr>
        <p:txBody>
          <a:bodyPr/>
          <a:lstStyle/>
          <a:p>
            <a:endParaRPr lang="ru-RU" dirty="0"/>
          </a:p>
        </p:txBody>
      </p:sp>
      <p:pic>
        <p:nvPicPr>
          <p:cNvPr id="1026" name="Picture 2" descr="C:\Users\Admin\Pictures\depositphotos_41765873-Where-What-Why-Whitch-When-Who.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0" y="1"/>
            <a:ext cx="9144000" cy="646331"/>
          </a:xfrm>
          <a:prstGeom prst="rect">
            <a:avLst/>
          </a:prstGeom>
          <a:noFill/>
        </p:spPr>
        <p:txBody>
          <a:bodyPr wrap="square" rtlCol="0">
            <a:spAutoFit/>
          </a:bodyPr>
          <a:lstStyle/>
          <a:p>
            <a:r>
              <a:rPr lang="ru-RU" b="1" dirty="0" smtClean="0">
                <a:solidFill>
                  <a:srgbClr val="002060"/>
                </a:solidFill>
                <a:latin typeface="Times New Roman" pitchFamily="18" charset="0"/>
                <a:cs typeface="Times New Roman" pitchFamily="18" charset="0"/>
              </a:rPr>
              <a:t>Урок-викторина </a:t>
            </a:r>
            <a:r>
              <a:rPr lang="en-US" b="1" dirty="0" smtClean="0">
                <a:solidFill>
                  <a:srgbClr val="002060"/>
                </a:solidFill>
                <a:latin typeface="Times New Roman" pitchFamily="18" charset="0"/>
                <a:cs typeface="Times New Roman" pitchFamily="18" charset="0"/>
              </a:rPr>
              <a:t>“Who Wants to Be the Champion?”</a:t>
            </a:r>
            <a:r>
              <a:rPr lang="ru-RU" b="1" dirty="0" smtClean="0">
                <a:solidFill>
                  <a:srgbClr val="002060"/>
                </a:solidFill>
                <a:latin typeface="Times New Roman" pitchFamily="18" charset="0"/>
                <a:cs typeface="Times New Roman" pitchFamily="18" charset="0"/>
              </a:rPr>
              <a:t>(</a:t>
            </a:r>
            <a:r>
              <a:rPr lang="en-US" b="1" dirty="0" smtClean="0">
                <a:latin typeface="Times New Roman" pitchFamily="18" charset="0"/>
                <a:cs typeface="Times New Roman" pitchFamily="18" charset="0"/>
              </a:rPr>
              <a:t>Doing</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Sport is Great!</a:t>
            </a:r>
            <a:r>
              <a:rPr lang="en-US" b="1" dirty="0" smtClean="0">
                <a:solidFill>
                  <a:srgbClr val="002060"/>
                </a:solidFill>
                <a:latin typeface="Times New Roman" pitchFamily="18" charset="0"/>
                <a:cs typeface="Times New Roman" pitchFamily="18" charset="0"/>
              </a:rPr>
              <a:t>)</a:t>
            </a:r>
            <a:r>
              <a:rPr lang="ru-RU" b="1" dirty="0" smtClean="0">
                <a:solidFill>
                  <a:srgbClr val="002060"/>
                </a:solidFill>
                <a:latin typeface="Times New Roman" pitchFamily="18" charset="0"/>
                <a:cs typeface="Times New Roman" pitchFamily="18" charset="0"/>
              </a:rPr>
              <a:t>, для </a:t>
            </a:r>
            <a:r>
              <a:rPr lang="en-US" b="1" dirty="0" smtClean="0">
                <a:solidFill>
                  <a:srgbClr val="002060"/>
                </a:solidFill>
                <a:latin typeface="Times New Roman" pitchFamily="18" charset="0"/>
                <a:cs typeface="Times New Roman" pitchFamily="18" charset="0"/>
              </a:rPr>
              <a:t>7</a:t>
            </a:r>
            <a:r>
              <a:rPr lang="ru-RU" b="1" dirty="0" smtClean="0">
                <a:solidFill>
                  <a:srgbClr val="002060"/>
                </a:solidFill>
                <a:latin typeface="Times New Roman" pitchFamily="18" charset="0"/>
                <a:cs typeface="Times New Roman" pitchFamily="18" charset="0"/>
              </a:rPr>
              <a:t> класса</a:t>
            </a:r>
            <a:endParaRPr lang="ru-RU" sz="2000" b="1" dirty="0" smtClean="0">
              <a:solidFill>
                <a:srgbClr val="002060"/>
              </a:solidFill>
              <a:latin typeface="Times New Roman" pitchFamily="18" charset="0"/>
              <a:cs typeface="Times New Roman" pitchFamily="18" charset="0"/>
            </a:endParaRPr>
          </a:p>
          <a:p>
            <a:endParaRPr lang="ru-RU" dirty="0"/>
          </a:p>
        </p:txBody>
      </p:sp>
      <p:sp>
        <p:nvSpPr>
          <p:cNvPr id="6" name="TextBox 5"/>
          <p:cNvSpPr txBox="1"/>
          <p:nvPr/>
        </p:nvSpPr>
        <p:spPr>
          <a:xfrm>
            <a:off x="0" y="6488668"/>
            <a:ext cx="9144000" cy="369332"/>
          </a:xfrm>
          <a:prstGeom prst="rect">
            <a:avLst/>
          </a:prstGeom>
          <a:noFill/>
        </p:spPr>
        <p:txBody>
          <a:bodyPr wrap="square" rtlCol="0">
            <a:spAutoFit/>
          </a:bodyPr>
          <a:lstStyle/>
          <a:p>
            <a:r>
              <a:rPr lang="ru-RU" b="1" dirty="0" smtClean="0">
                <a:solidFill>
                  <a:srgbClr val="002060"/>
                </a:solidFill>
                <a:latin typeface="Times New Roman" pitchFamily="18" charset="0"/>
                <a:cs typeface="Times New Roman" pitchFamily="18" charset="0"/>
              </a:rPr>
              <a:t>Презентация учителя английского языка ГБОУ Школа №1239 </a:t>
            </a:r>
            <a:r>
              <a:rPr lang="ru-RU" b="1" dirty="0" err="1" smtClean="0">
                <a:solidFill>
                  <a:srgbClr val="002060"/>
                </a:solidFill>
                <a:latin typeface="Times New Roman" pitchFamily="18" charset="0"/>
                <a:cs typeface="Times New Roman" pitchFamily="18" charset="0"/>
              </a:rPr>
              <a:t>Маккавеевой</a:t>
            </a:r>
            <a:r>
              <a:rPr lang="ru-RU" b="1" dirty="0" smtClean="0">
                <a:solidFill>
                  <a:srgbClr val="002060"/>
                </a:solidFill>
                <a:latin typeface="Times New Roman" pitchFamily="18" charset="0"/>
                <a:cs typeface="Times New Roman" pitchFamily="18" charset="0"/>
              </a:rPr>
              <a:t> Е.Е</a:t>
            </a:r>
            <a:endParaRPr lang="ru-RU"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latin typeface="Times New Roman" pitchFamily="18" charset="0"/>
                <a:cs typeface="Times New Roman" pitchFamily="18" charset="0"/>
              </a:rPr>
              <a:t>2-2</a:t>
            </a:r>
            <a:r>
              <a:rPr lang="en-US" b="1" dirty="0" smtClean="0">
                <a:solidFill>
                  <a:srgbClr val="002060"/>
                </a:solidFill>
                <a:latin typeface="Times New Roman" pitchFamily="18" charset="0"/>
                <a:cs typeface="Times New Roman" pitchFamily="18" charset="0"/>
              </a:rPr>
              <a:t>. …  is one of the oldest British sports that existed in Saxon times.</a:t>
            </a:r>
            <a:endParaRPr lang="ru-RU" b="1" dirty="0">
              <a:solidFill>
                <a:srgbClr val="002060"/>
              </a:solidFill>
              <a:latin typeface="Times New Roman" pitchFamily="18" charset="0"/>
              <a:cs typeface="Times New Roman" pitchFamily="18" charset="0"/>
            </a:endParaRPr>
          </a:p>
        </p:txBody>
      </p:sp>
      <p:pic>
        <p:nvPicPr>
          <p:cNvPr id="5122" name="Picture 2" descr="C:\Users\Admin\Pictures\132354543_boxingpro.jpg"/>
          <p:cNvPicPr>
            <a:picLocks noGrp="1" noChangeAspect="1" noChangeArrowheads="1"/>
          </p:cNvPicPr>
          <p:nvPr>
            <p:ph idx="1"/>
          </p:nvPr>
        </p:nvPicPr>
        <p:blipFill>
          <a:blip r:embed="rId2" cstate="print"/>
          <a:srcRect/>
          <a:stretch>
            <a:fillRect/>
          </a:stretch>
        </p:blipFill>
        <p:spPr bwMode="auto">
          <a:xfrm>
            <a:off x="1259632" y="1412776"/>
            <a:ext cx="5364088" cy="5445224"/>
          </a:xfrm>
          <a:prstGeom prst="rect">
            <a:avLst/>
          </a:prstGeom>
          <a:noFill/>
        </p:spPr>
      </p:pic>
      <p:sp>
        <p:nvSpPr>
          <p:cNvPr id="4" name="TextBox 3"/>
          <p:cNvSpPr txBox="1"/>
          <p:nvPr/>
        </p:nvSpPr>
        <p:spPr>
          <a:xfrm>
            <a:off x="6732240" y="5949280"/>
            <a:ext cx="1723549" cy="707886"/>
          </a:xfrm>
          <a:prstGeom prst="rect">
            <a:avLst/>
          </a:prstGeom>
          <a:noFill/>
        </p:spPr>
        <p:txBody>
          <a:bodyPr wrap="none" rtlCol="0">
            <a:spAutoFit/>
          </a:bodyPr>
          <a:lstStyle/>
          <a:p>
            <a:r>
              <a:rPr lang="en-US" sz="4000" b="1" dirty="0" smtClean="0">
                <a:solidFill>
                  <a:srgbClr val="002060"/>
                </a:solidFill>
                <a:latin typeface="Times New Roman" pitchFamily="18" charset="0"/>
                <a:cs typeface="Times New Roman" pitchFamily="18" charset="0"/>
              </a:rPr>
              <a:t>Boxing</a:t>
            </a:r>
            <a:endParaRPr lang="ru-RU" sz="4000" b="1" dirty="0">
              <a:solidFill>
                <a:srgbClr val="002060"/>
              </a:solidFill>
              <a:latin typeface="Times New Roman" pitchFamily="18" charset="0"/>
              <a:cs typeface="Times New Roman" pitchFamily="18" charset="0"/>
            </a:endParaRPr>
          </a:p>
        </p:txBody>
      </p:sp>
      <p:pic>
        <p:nvPicPr>
          <p:cNvPr id="5" name="Рисунок 4" descr="C:\Users\Admin\Pictures\FQCAX45ZNDCAU2A4QKCAV133WHCA65JISQCARUZNMFCAMXFRD1CAPGFP8OCAX7SNT6CANJAF85CACJDUD4CA05GTZNCA0RBSM5CAD61HPOCAJ3YOKLCAILX9ZHCACQR459CAKB2J6ICAF33UG0CAXPH6ML.jpg"/>
          <p:cNvPicPr/>
          <p:nvPr/>
        </p:nvPicPr>
        <p:blipFill>
          <a:blip r:embed="rId3" cstate="print"/>
          <a:srcRect/>
          <a:stretch>
            <a:fillRect/>
          </a:stretch>
        </p:blipFill>
        <p:spPr bwMode="auto">
          <a:xfrm>
            <a:off x="0" y="0"/>
            <a:ext cx="936104" cy="836712"/>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latin typeface="Times New Roman" pitchFamily="18" charset="0"/>
                <a:cs typeface="Times New Roman" pitchFamily="18" charset="0"/>
              </a:rPr>
              <a:t>2-3 ….</a:t>
            </a:r>
            <a:r>
              <a:rPr lang="en-US" b="1" dirty="0" smtClean="0">
                <a:solidFill>
                  <a:srgbClr val="7030A0"/>
                </a:solidFill>
                <a:latin typeface="Times New Roman" pitchFamily="18" charset="0"/>
                <a:cs typeface="Times New Roman" pitchFamily="18" charset="0"/>
              </a:rPr>
              <a:t>is the sport that began to develop in Scotland.</a:t>
            </a:r>
            <a:endParaRPr lang="ru-RU" b="1" dirty="0">
              <a:solidFill>
                <a:srgbClr val="7030A0"/>
              </a:solidFill>
              <a:latin typeface="Times New Roman" pitchFamily="18" charset="0"/>
              <a:cs typeface="Times New Roman" pitchFamily="18" charset="0"/>
            </a:endParaRPr>
          </a:p>
        </p:txBody>
      </p:sp>
      <p:pic>
        <p:nvPicPr>
          <p:cNvPr id="2051" name="Picture 3" descr="C:\Users\Admin\Pictures\Golf--igra-aristokratov.jpg"/>
          <p:cNvPicPr>
            <a:picLocks noGrp="1" noChangeAspect="1" noChangeArrowheads="1"/>
          </p:cNvPicPr>
          <p:nvPr>
            <p:ph idx="1"/>
          </p:nvPr>
        </p:nvPicPr>
        <p:blipFill>
          <a:blip r:embed="rId2" cstate="print"/>
          <a:srcRect/>
          <a:stretch>
            <a:fillRect/>
          </a:stretch>
        </p:blipFill>
        <p:spPr bwMode="auto">
          <a:xfrm>
            <a:off x="1259632" y="1412776"/>
            <a:ext cx="5940152" cy="5252345"/>
          </a:xfrm>
          <a:prstGeom prst="rect">
            <a:avLst/>
          </a:prstGeom>
          <a:noFill/>
        </p:spPr>
      </p:pic>
      <p:sp>
        <p:nvSpPr>
          <p:cNvPr id="5" name="TextBox 4"/>
          <p:cNvSpPr txBox="1"/>
          <p:nvPr/>
        </p:nvSpPr>
        <p:spPr>
          <a:xfrm>
            <a:off x="7308304" y="5445224"/>
            <a:ext cx="1056700" cy="646331"/>
          </a:xfrm>
          <a:prstGeom prst="rect">
            <a:avLst/>
          </a:prstGeom>
          <a:noFill/>
        </p:spPr>
        <p:txBody>
          <a:bodyPr wrap="none" rtlCol="0">
            <a:spAutoFit/>
          </a:bodyPr>
          <a:lstStyle/>
          <a:p>
            <a:r>
              <a:rPr lang="en-US" sz="3600" b="1" dirty="0" smtClean="0">
                <a:solidFill>
                  <a:schemeClr val="accent3">
                    <a:lumMod val="50000"/>
                  </a:schemeClr>
                </a:solidFill>
                <a:latin typeface="Times New Roman" pitchFamily="18" charset="0"/>
                <a:cs typeface="Times New Roman" pitchFamily="18" charset="0"/>
              </a:rPr>
              <a:t>Golf</a:t>
            </a:r>
            <a:endParaRPr lang="ru-RU" sz="3600" b="1" dirty="0">
              <a:solidFill>
                <a:schemeClr val="accent3">
                  <a:lumMod val="50000"/>
                </a:schemeClr>
              </a:solidFill>
              <a:latin typeface="Times New Roman" pitchFamily="18" charset="0"/>
              <a:cs typeface="Times New Roman" pitchFamily="18" charset="0"/>
            </a:endParaRPr>
          </a:p>
        </p:txBody>
      </p:sp>
      <p:pic>
        <p:nvPicPr>
          <p:cNvPr id="7" name="Picture 2" descr="C:\Users\Admin\Pictures\5ca3e9b122f61f8f06494c97b1afccf3.jpg"/>
          <p:cNvPicPr>
            <a:picLocks noChangeAspect="1" noChangeArrowheads="1"/>
          </p:cNvPicPr>
          <p:nvPr/>
        </p:nvPicPr>
        <p:blipFill>
          <a:blip r:embed="rId3" cstate="print"/>
          <a:srcRect/>
          <a:stretch>
            <a:fillRect/>
          </a:stretch>
        </p:blipFill>
        <p:spPr bwMode="auto">
          <a:xfrm>
            <a:off x="1" y="0"/>
            <a:ext cx="899591" cy="1412776"/>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88640"/>
            <a:ext cx="8229600" cy="1143000"/>
          </a:xfrm>
        </p:spPr>
        <p:txBody>
          <a:bodyPr>
            <a:noAutofit/>
          </a:bodyPr>
          <a:lstStyle/>
          <a:p>
            <a:r>
              <a:rPr lang="ru-RU" sz="3600" b="1" dirty="0" smtClean="0">
                <a:solidFill>
                  <a:schemeClr val="accent5">
                    <a:lumMod val="50000"/>
                  </a:schemeClr>
                </a:solidFill>
                <a:latin typeface="Times New Roman" pitchFamily="18" charset="0"/>
                <a:cs typeface="Times New Roman" pitchFamily="18" charset="0"/>
              </a:rPr>
              <a:t>2-4….</a:t>
            </a:r>
            <a:r>
              <a:rPr lang="en-US" sz="3600" b="1" dirty="0" smtClean="0">
                <a:solidFill>
                  <a:schemeClr val="accent5">
                    <a:lumMod val="50000"/>
                  </a:schemeClr>
                </a:solidFill>
                <a:latin typeface="Times New Roman" pitchFamily="18" charset="0"/>
                <a:cs typeface="Times New Roman" pitchFamily="18" charset="0"/>
              </a:rPr>
              <a:t> was first played in England in 1872, whose first championship was at Wimbledon.</a:t>
            </a:r>
            <a:endParaRPr lang="ru-RU" sz="3600" b="1" dirty="0">
              <a:solidFill>
                <a:schemeClr val="accent5">
                  <a:lumMod val="50000"/>
                </a:schemeClr>
              </a:solidFill>
              <a:latin typeface="Times New Roman" pitchFamily="18" charset="0"/>
              <a:cs typeface="Times New Roman" pitchFamily="18" charset="0"/>
            </a:endParaRPr>
          </a:p>
        </p:txBody>
      </p:sp>
      <p:pic>
        <p:nvPicPr>
          <p:cNvPr id="60418" name="Picture 2" descr="C:\Users\Admin\Pictures\bolshoy_tennis (1).jpg"/>
          <p:cNvPicPr>
            <a:picLocks noGrp="1" noChangeAspect="1" noChangeArrowheads="1"/>
          </p:cNvPicPr>
          <p:nvPr>
            <p:ph idx="1"/>
          </p:nvPr>
        </p:nvPicPr>
        <p:blipFill>
          <a:blip r:embed="rId2" cstate="print"/>
          <a:srcRect/>
          <a:stretch>
            <a:fillRect/>
          </a:stretch>
        </p:blipFill>
        <p:spPr bwMode="auto">
          <a:xfrm>
            <a:off x="467544" y="1556792"/>
            <a:ext cx="8136904" cy="4608512"/>
          </a:xfrm>
          <a:prstGeom prst="rect">
            <a:avLst/>
          </a:prstGeom>
          <a:noFill/>
        </p:spPr>
      </p:pic>
      <p:sp>
        <p:nvSpPr>
          <p:cNvPr id="5" name="TextBox 4"/>
          <p:cNvSpPr txBox="1"/>
          <p:nvPr/>
        </p:nvSpPr>
        <p:spPr>
          <a:xfrm>
            <a:off x="4292352" y="6533728"/>
            <a:ext cx="184731" cy="369332"/>
          </a:xfrm>
          <a:prstGeom prst="rect">
            <a:avLst/>
          </a:prstGeom>
          <a:noFill/>
        </p:spPr>
        <p:txBody>
          <a:bodyPr wrap="none" rtlCol="0">
            <a:spAutoFit/>
          </a:bodyPr>
          <a:lstStyle/>
          <a:p>
            <a:endParaRPr lang="ru-RU" dirty="0"/>
          </a:p>
        </p:txBody>
      </p:sp>
      <p:sp>
        <p:nvSpPr>
          <p:cNvPr id="6" name="TextBox 5"/>
          <p:cNvSpPr txBox="1"/>
          <p:nvPr/>
        </p:nvSpPr>
        <p:spPr>
          <a:xfrm>
            <a:off x="3491880" y="5934670"/>
            <a:ext cx="2121671" cy="923330"/>
          </a:xfrm>
          <a:prstGeom prst="rect">
            <a:avLst/>
          </a:prstGeom>
          <a:noFill/>
        </p:spPr>
        <p:txBody>
          <a:bodyPr wrap="none" rtlCol="0">
            <a:spAutoFit/>
          </a:bodyPr>
          <a:lstStyle/>
          <a:p>
            <a:r>
              <a:rPr lang="en-US" sz="5400" b="1" dirty="0" smtClean="0">
                <a:solidFill>
                  <a:schemeClr val="accent4">
                    <a:lumMod val="50000"/>
                  </a:schemeClr>
                </a:solidFill>
                <a:latin typeface="Times New Roman" pitchFamily="18" charset="0"/>
                <a:cs typeface="Times New Roman" pitchFamily="18" charset="0"/>
              </a:rPr>
              <a:t>Tennis</a:t>
            </a:r>
            <a:endParaRPr lang="ru-RU" sz="5400" b="1" dirty="0">
              <a:solidFill>
                <a:schemeClr val="accent4">
                  <a:lumMod val="50000"/>
                </a:schemeClr>
              </a:solidFill>
              <a:latin typeface="Times New Roman" pitchFamily="18" charset="0"/>
              <a:cs typeface="Times New Roman" pitchFamily="18" charset="0"/>
            </a:endParaRPr>
          </a:p>
        </p:txBody>
      </p:sp>
      <p:pic>
        <p:nvPicPr>
          <p:cNvPr id="7" name="Picture 2" descr="C:\Users\Admin\Pictures\sovas_enl.jpg"/>
          <p:cNvPicPr>
            <a:picLocks noChangeAspect="1" noChangeArrowheads="1"/>
          </p:cNvPicPr>
          <p:nvPr/>
        </p:nvPicPr>
        <p:blipFill>
          <a:blip r:embed="rId3" cstate="print"/>
          <a:srcRect/>
          <a:stretch>
            <a:fillRect/>
          </a:stretch>
        </p:blipFill>
        <p:spPr bwMode="auto">
          <a:xfrm>
            <a:off x="0" y="0"/>
            <a:ext cx="769268" cy="735933"/>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60648"/>
            <a:ext cx="8229600" cy="1143000"/>
          </a:xfrm>
        </p:spPr>
        <p:txBody>
          <a:bodyPr>
            <a:noAutofit/>
          </a:bodyPr>
          <a:lstStyle/>
          <a:p>
            <a:r>
              <a:rPr lang="en-US" sz="2800" b="1" dirty="0" smtClean="0">
                <a:solidFill>
                  <a:schemeClr val="accent6">
                    <a:lumMod val="50000"/>
                  </a:schemeClr>
                </a:solidFill>
                <a:latin typeface="Times New Roman" pitchFamily="18" charset="0"/>
                <a:cs typeface="Times New Roman" pitchFamily="18" charset="0"/>
              </a:rPr>
              <a:t>2-5…</a:t>
            </a:r>
            <a:r>
              <a:rPr lang="en-US" sz="2800" dirty="0" smtClean="0">
                <a:solidFill>
                  <a:schemeClr val="accent6">
                    <a:lumMod val="50000"/>
                  </a:schemeClr>
                </a:solidFill>
                <a:latin typeface="Times New Roman" pitchFamily="18" charset="0"/>
                <a:cs typeface="Times New Roman" pitchFamily="18" charset="0"/>
              </a:rPr>
              <a:t> </a:t>
            </a:r>
            <a:r>
              <a:rPr lang="en-US" sz="2800" b="1" dirty="0" smtClean="0">
                <a:solidFill>
                  <a:schemeClr val="accent6">
                    <a:lumMod val="50000"/>
                  </a:schemeClr>
                </a:solidFill>
                <a:latin typeface="Times New Roman" pitchFamily="18" charset="0"/>
                <a:cs typeface="Times New Roman" pitchFamily="18" charset="0"/>
              </a:rPr>
              <a:t>is a game invented and developed in England which is nowadays played all over the world.</a:t>
            </a:r>
            <a:r>
              <a:rPr lang="ru-RU" sz="2800" dirty="0" smtClean="0">
                <a:solidFill>
                  <a:schemeClr val="accent6">
                    <a:lumMod val="50000"/>
                  </a:schemeClr>
                </a:solidFill>
                <a:latin typeface="Times New Roman" pitchFamily="18" charset="0"/>
                <a:cs typeface="Times New Roman" pitchFamily="18" charset="0"/>
              </a:rPr>
              <a:t/>
            </a:r>
            <a:br>
              <a:rPr lang="ru-RU" sz="2800" dirty="0" smtClean="0">
                <a:solidFill>
                  <a:schemeClr val="accent6">
                    <a:lumMod val="50000"/>
                  </a:schemeClr>
                </a:solidFill>
                <a:latin typeface="Times New Roman" pitchFamily="18" charset="0"/>
                <a:cs typeface="Times New Roman" pitchFamily="18" charset="0"/>
              </a:rPr>
            </a:br>
            <a:endParaRPr lang="ru-RU" sz="2800" dirty="0">
              <a:solidFill>
                <a:schemeClr val="accent6">
                  <a:lumMod val="50000"/>
                </a:schemeClr>
              </a:solidFill>
              <a:latin typeface="Times New Roman" pitchFamily="18" charset="0"/>
              <a:cs typeface="Times New Roman" pitchFamily="18" charset="0"/>
            </a:endParaRPr>
          </a:p>
        </p:txBody>
      </p:sp>
      <p:pic>
        <p:nvPicPr>
          <p:cNvPr id="8193" name="Picture 1" descr="C:\Users\Admin\Pictures\imgpreview - 2020-01-11T095403.991.jpg"/>
          <p:cNvPicPr>
            <a:picLocks noGrp="1" noChangeAspect="1" noChangeArrowheads="1"/>
          </p:cNvPicPr>
          <p:nvPr>
            <p:ph idx="1"/>
          </p:nvPr>
        </p:nvPicPr>
        <p:blipFill>
          <a:blip r:embed="rId2" cstate="print"/>
          <a:srcRect/>
          <a:stretch>
            <a:fillRect/>
          </a:stretch>
        </p:blipFill>
        <p:spPr bwMode="auto">
          <a:xfrm>
            <a:off x="1475656" y="1340768"/>
            <a:ext cx="5904656" cy="4643467"/>
          </a:xfrm>
          <a:prstGeom prst="rect">
            <a:avLst/>
          </a:prstGeom>
          <a:noFill/>
        </p:spPr>
      </p:pic>
      <p:sp>
        <p:nvSpPr>
          <p:cNvPr id="4" name="TextBox 3"/>
          <p:cNvSpPr txBox="1"/>
          <p:nvPr/>
        </p:nvSpPr>
        <p:spPr>
          <a:xfrm>
            <a:off x="3779912" y="5934670"/>
            <a:ext cx="2646878" cy="923330"/>
          </a:xfrm>
          <a:prstGeom prst="rect">
            <a:avLst/>
          </a:prstGeom>
          <a:noFill/>
        </p:spPr>
        <p:txBody>
          <a:bodyPr wrap="none" rtlCol="0">
            <a:spAutoFit/>
          </a:bodyPr>
          <a:lstStyle/>
          <a:p>
            <a:r>
              <a:rPr lang="en-US" sz="5400" b="1" dirty="0" smtClean="0">
                <a:solidFill>
                  <a:schemeClr val="accent6">
                    <a:lumMod val="50000"/>
                  </a:schemeClr>
                </a:solidFill>
                <a:latin typeface="Times New Roman" pitchFamily="18" charset="0"/>
                <a:cs typeface="Times New Roman" pitchFamily="18" charset="0"/>
              </a:rPr>
              <a:t>Football</a:t>
            </a:r>
            <a:endParaRPr lang="ru-RU" sz="5400" b="1" dirty="0">
              <a:solidFill>
                <a:schemeClr val="accent6">
                  <a:lumMod val="50000"/>
                </a:schemeClr>
              </a:solidFill>
              <a:latin typeface="Times New Roman" pitchFamily="18" charset="0"/>
              <a:cs typeface="Times New Roman" pitchFamily="18" charset="0"/>
            </a:endParaRPr>
          </a:p>
        </p:txBody>
      </p:sp>
      <p:pic>
        <p:nvPicPr>
          <p:cNvPr id="6" name="Picture 2" descr="C:\Users\Admin\Pictures\sova1s_enl.jpg"/>
          <p:cNvPicPr>
            <a:picLocks noChangeAspect="1" noChangeArrowheads="1"/>
          </p:cNvPicPr>
          <p:nvPr/>
        </p:nvPicPr>
        <p:blipFill>
          <a:blip r:embed="rId3" cstate="print"/>
          <a:srcRect/>
          <a:stretch>
            <a:fillRect/>
          </a:stretch>
        </p:blipFill>
        <p:spPr bwMode="auto">
          <a:xfrm>
            <a:off x="0" y="0"/>
            <a:ext cx="1115616" cy="980728"/>
          </a:xfrm>
          <a:prstGeom prst="rect">
            <a:avLst/>
          </a:prstGeom>
          <a:noFill/>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600" b="1" dirty="0" smtClean="0">
                <a:solidFill>
                  <a:srgbClr val="C00000"/>
                </a:solidFill>
                <a:latin typeface="Times New Roman" pitchFamily="18" charset="0"/>
                <a:cs typeface="Times New Roman" pitchFamily="18" charset="0"/>
              </a:rPr>
              <a:t>QUIZ Tasks.</a:t>
            </a:r>
            <a:endParaRPr lang="ru-RU" sz="6600" b="1" dirty="0">
              <a:solidFill>
                <a:srgbClr val="C00000"/>
              </a:solidFill>
              <a:latin typeface="Times New Roman" pitchFamily="18" charset="0"/>
              <a:cs typeface="Times New Roman" pitchFamily="18" charset="0"/>
            </a:endParaRPr>
          </a:p>
        </p:txBody>
      </p:sp>
      <p:pic>
        <p:nvPicPr>
          <p:cNvPr id="1026" name="Picture 2" descr="C:\Users\Admin\Pictures\30760740.jpg"/>
          <p:cNvPicPr>
            <a:picLocks noGrp="1" noChangeAspect="1" noChangeArrowheads="1"/>
          </p:cNvPicPr>
          <p:nvPr>
            <p:ph idx="1"/>
          </p:nvPr>
        </p:nvPicPr>
        <p:blipFill>
          <a:blip r:embed="rId2" cstate="print"/>
          <a:srcRect/>
          <a:stretch>
            <a:fillRect/>
          </a:stretch>
        </p:blipFill>
        <p:spPr bwMode="auto">
          <a:xfrm>
            <a:off x="1979712" y="1772816"/>
            <a:ext cx="5328592" cy="5085184"/>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7200" b="1" dirty="0" smtClean="0">
                <a:solidFill>
                  <a:srgbClr val="00B050"/>
                </a:solidFill>
                <a:latin typeface="Times New Roman" pitchFamily="18" charset="0"/>
                <a:cs typeface="Times New Roman" pitchFamily="18" charset="0"/>
              </a:rPr>
              <a:t>SPORT</a:t>
            </a:r>
            <a:endParaRPr lang="ru-RU" sz="7200" b="1" dirty="0">
              <a:solidFill>
                <a:srgbClr val="00B05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a:p>
        </p:txBody>
      </p:sp>
      <p:pic>
        <p:nvPicPr>
          <p:cNvPr id="2050" name="Picture 2" descr="C:\Users\Admin\Pictures\imgpreview - 2020-01-07T190310.714.jpg"/>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p:spPr>
      </p:pic>
      <p:sp>
        <p:nvSpPr>
          <p:cNvPr id="5" name="TextBox 4"/>
          <p:cNvSpPr txBox="1"/>
          <p:nvPr/>
        </p:nvSpPr>
        <p:spPr>
          <a:xfrm>
            <a:off x="251520" y="188640"/>
            <a:ext cx="2308774" cy="830997"/>
          </a:xfrm>
          <a:prstGeom prst="rect">
            <a:avLst/>
          </a:prstGeom>
          <a:noFill/>
        </p:spPr>
        <p:txBody>
          <a:bodyPr wrap="none" rtlCol="0">
            <a:spAutoFit/>
          </a:bodyPr>
          <a:lstStyle/>
          <a:p>
            <a:r>
              <a:rPr lang="en-US" sz="4800" b="1" dirty="0" smtClean="0">
                <a:solidFill>
                  <a:srgbClr val="C00000"/>
                </a:solidFill>
                <a:latin typeface="Times New Roman" pitchFamily="18" charset="0"/>
                <a:cs typeface="Times New Roman" pitchFamily="18" charset="0"/>
              </a:rPr>
              <a:t>Sector 3</a:t>
            </a:r>
            <a:endParaRPr lang="ru-RU" sz="4800" b="1" dirty="0">
              <a:solidFill>
                <a:srgbClr val="C00000"/>
              </a:solidFill>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676456" cy="1143000"/>
          </a:xfrm>
        </p:spPr>
        <p:txBody>
          <a:bodyPr>
            <a:normAutofit fontScale="90000"/>
          </a:bodyPr>
          <a:lstStyle/>
          <a:p>
            <a:r>
              <a:rPr lang="en-US" sz="2700" b="1" dirty="0" smtClean="0">
                <a:solidFill>
                  <a:srgbClr val="C00000"/>
                </a:solidFill>
                <a:latin typeface="Times New Roman" pitchFamily="18" charset="0"/>
                <a:cs typeface="Times New Roman" pitchFamily="18" charset="0"/>
              </a:rPr>
              <a:t>3-1  It </a:t>
            </a:r>
            <a:r>
              <a:rPr lang="en-US" sz="2700" dirty="0" smtClean="0"/>
              <a:t> </a:t>
            </a:r>
            <a:r>
              <a:rPr lang="en-US" sz="2700" b="1" dirty="0" smtClean="0">
                <a:solidFill>
                  <a:srgbClr val="C00000"/>
                </a:solidFill>
                <a:latin typeface="Times New Roman" pitchFamily="18" charset="0"/>
                <a:cs typeface="Times New Roman" pitchFamily="18" charset="0"/>
              </a:rPr>
              <a:t>is a game of two players. Each of them starts with 16 different playing pieces to move on a board. The aim is to move your pieces so that your opponent’s king will be taken</a:t>
            </a:r>
            <a:r>
              <a:rPr lang="en-US" sz="3200" b="1" dirty="0" smtClean="0">
                <a:solidFill>
                  <a:srgbClr val="C00000"/>
                </a:solidFill>
                <a:latin typeface="Times New Roman" pitchFamily="18" charset="0"/>
                <a:cs typeface="Times New Roman" pitchFamily="18" charset="0"/>
              </a:rPr>
              <a:t>.</a:t>
            </a:r>
            <a:r>
              <a:rPr lang="ru-RU" sz="3200" b="1" dirty="0" smtClean="0">
                <a:solidFill>
                  <a:srgbClr val="C00000"/>
                </a:solidFill>
                <a:latin typeface="Times New Roman" pitchFamily="18" charset="0"/>
                <a:cs typeface="Times New Roman" pitchFamily="18" charset="0"/>
              </a:rPr>
              <a:t/>
            </a:r>
            <a:br>
              <a:rPr lang="ru-RU" sz="3200" b="1" dirty="0" smtClean="0">
                <a:solidFill>
                  <a:srgbClr val="C00000"/>
                </a:solidFill>
                <a:latin typeface="Times New Roman" pitchFamily="18" charset="0"/>
                <a:cs typeface="Times New Roman" pitchFamily="18" charset="0"/>
              </a:rPr>
            </a:br>
            <a:endParaRPr lang="ru-RU" sz="3200" b="1" dirty="0">
              <a:solidFill>
                <a:srgbClr val="C00000"/>
              </a:solidFill>
              <a:latin typeface="Times New Roman" pitchFamily="18" charset="0"/>
              <a:cs typeface="Times New Roman" pitchFamily="18" charset="0"/>
            </a:endParaRPr>
          </a:p>
        </p:txBody>
      </p:sp>
      <p:sp>
        <p:nvSpPr>
          <p:cNvPr id="5" name="TextBox 4"/>
          <p:cNvSpPr txBox="1"/>
          <p:nvPr/>
        </p:nvSpPr>
        <p:spPr>
          <a:xfrm>
            <a:off x="3707904" y="6150114"/>
            <a:ext cx="1811714" cy="707886"/>
          </a:xfrm>
          <a:prstGeom prst="rect">
            <a:avLst/>
          </a:prstGeom>
          <a:noFill/>
        </p:spPr>
        <p:txBody>
          <a:bodyPr wrap="none" rtlCol="0">
            <a:spAutoFit/>
          </a:bodyPr>
          <a:lstStyle/>
          <a:p>
            <a:r>
              <a:rPr lang="en-US" sz="4000" b="1" dirty="0" smtClean="0">
                <a:solidFill>
                  <a:srgbClr val="0070C0"/>
                </a:solidFill>
                <a:latin typeface="Times New Roman" pitchFamily="18" charset="0"/>
                <a:cs typeface="Times New Roman" pitchFamily="18" charset="0"/>
              </a:rPr>
              <a:t>(Chess)</a:t>
            </a:r>
            <a:endParaRPr lang="ru-RU" sz="4000" b="1" dirty="0">
              <a:solidFill>
                <a:srgbClr val="0070C0"/>
              </a:solidFill>
              <a:latin typeface="Times New Roman" pitchFamily="18" charset="0"/>
              <a:cs typeface="Times New Roman" pitchFamily="18" charset="0"/>
            </a:endParaRPr>
          </a:p>
        </p:txBody>
      </p:sp>
      <p:pic>
        <p:nvPicPr>
          <p:cNvPr id="6"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611560" cy="548680"/>
          </a:xfrm>
          <a:prstGeom prst="rect">
            <a:avLst/>
          </a:prstGeom>
          <a:noFill/>
        </p:spPr>
      </p:pic>
      <p:pic>
        <p:nvPicPr>
          <p:cNvPr id="3074" name="Picture 2" descr="C:\Users\Admin\Pictures\imgpreview - 2020-01-21T212640.341.jpg"/>
          <p:cNvPicPr>
            <a:picLocks noGrp="1" noChangeAspect="1" noChangeArrowheads="1"/>
          </p:cNvPicPr>
          <p:nvPr>
            <p:ph idx="1"/>
          </p:nvPr>
        </p:nvPicPr>
        <p:blipFill>
          <a:blip r:embed="rId3" cstate="print"/>
          <a:srcRect/>
          <a:stretch>
            <a:fillRect/>
          </a:stretch>
        </p:blipFill>
        <p:spPr bwMode="auto">
          <a:xfrm>
            <a:off x="755576" y="1340768"/>
            <a:ext cx="7344816" cy="4752528"/>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16632"/>
            <a:ext cx="8172400" cy="1224136"/>
          </a:xfrm>
        </p:spPr>
        <p:txBody>
          <a:bodyPr>
            <a:noAutofit/>
          </a:bodyPr>
          <a:lstStyle/>
          <a:p>
            <a:pPr fontAlgn="base"/>
            <a:r>
              <a:rPr lang="en-US" sz="2400" b="1" dirty="0" smtClean="0">
                <a:solidFill>
                  <a:srgbClr val="C00000"/>
                </a:solidFill>
                <a:latin typeface="Times New Roman" pitchFamily="18" charset="0"/>
                <a:cs typeface="Times New Roman" pitchFamily="18" charset="0"/>
              </a:rPr>
              <a:t>3-2</a:t>
            </a:r>
            <a:r>
              <a:rPr lang="ru-RU"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It is a game between two teams and is played on a field with a bat and a small white ball. Each team consists of 9 players. The team takes turns playing in the field and batting the ball.</a:t>
            </a:r>
            <a:endParaRPr lang="ru-RU" sz="2400" b="1" dirty="0">
              <a:solidFill>
                <a:srgbClr val="C00000"/>
              </a:solidFill>
              <a:latin typeface="Times New Roman" pitchFamily="18" charset="0"/>
              <a:cs typeface="Times New Roman" pitchFamily="18" charset="0"/>
            </a:endParaRPr>
          </a:p>
        </p:txBody>
      </p:sp>
      <p:sp>
        <p:nvSpPr>
          <p:cNvPr id="5" name="TextBox 4"/>
          <p:cNvSpPr txBox="1"/>
          <p:nvPr/>
        </p:nvSpPr>
        <p:spPr>
          <a:xfrm>
            <a:off x="3923928" y="6150114"/>
            <a:ext cx="2380780" cy="707886"/>
          </a:xfrm>
          <a:prstGeom prst="rect">
            <a:avLst/>
          </a:prstGeom>
          <a:noFill/>
        </p:spPr>
        <p:txBody>
          <a:bodyPr wrap="none" rtlCol="0">
            <a:spAutoFit/>
          </a:bodyPr>
          <a:lstStyle/>
          <a:p>
            <a:r>
              <a:rPr lang="en-US" sz="4000" b="1" dirty="0" smtClean="0">
                <a:solidFill>
                  <a:srgbClr val="7030A0"/>
                </a:solidFill>
                <a:latin typeface="Times New Roman" pitchFamily="18" charset="0"/>
                <a:cs typeface="Times New Roman" pitchFamily="18" charset="0"/>
              </a:rPr>
              <a:t>(Baseball)</a:t>
            </a:r>
            <a:endParaRPr lang="ru-RU" sz="4000" b="1" dirty="0">
              <a:solidFill>
                <a:srgbClr val="7030A0"/>
              </a:solidFill>
              <a:latin typeface="Times New Roman" pitchFamily="18" charset="0"/>
              <a:cs typeface="Times New Roman" pitchFamily="18" charset="0"/>
            </a:endParaRPr>
          </a:p>
        </p:txBody>
      </p:sp>
      <p:pic>
        <p:nvPicPr>
          <p:cNvPr id="6"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043608" cy="1052736"/>
          </a:xfrm>
          <a:prstGeom prst="rect">
            <a:avLst/>
          </a:prstGeom>
          <a:noFill/>
        </p:spPr>
      </p:pic>
      <p:pic>
        <p:nvPicPr>
          <p:cNvPr id="1026" name="Picture 2" descr="C:\Users\Admin\Pictures\07-04-15-11-390x205.jpg"/>
          <p:cNvPicPr>
            <a:picLocks noGrp="1" noChangeAspect="1" noChangeArrowheads="1"/>
          </p:cNvPicPr>
          <p:nvPr>
            <p:ph idx="1"/>
          </p:nvPr>
        </p:nvPicPr>
        <p:blipFill>
          <a:blip r:embed="rId3" cstate="print"/>
          <a:srcRect/>
          <a:stretch>
            <a:fillRect/>
          </a:stretch>
        </p:blipFill>
        <p:spPr bwMode="auto">
          <a:xfrm>
            <a:off x="467544" y="1484785"/>
            <a:ext cx="8208912" cy="4824536"/>
          </a:xfrm>
          <a:prstGeom prst="rect">
            <a:avLst/>
          </a:prstGeom>
          <a:noFill/>
        </p:spPr>
      </p:pic>
      <p:pic>
        <p:nvPicPr>
          <p:cNvPr id="9" name="Picture 3" descr="C:\Users\Admin\Pictures\baseballstavki.jpg"/>
          <p:cNvPicPr>
            <a:picLocks noChangeAspect="1" noChangeArrowheads="1"/>
          </p:cNvPicPr>
          <p:nvPr/>
        </p:nvPicPr>
        <p:blipFill>
          <a:blip r:embed="rId4" cstate="print"/>
          <a:srcRect/>
          <a:stretch>
            <a:fillRect/>
          </a:stretch>
        </p:blipFill>
        <p:spPr bwMode="auto">
          <a:xfrm>
            <a:off x="5292080" y="1484784"/>
            <a:ext cx="3347864" cy="1556655"/>
          </a:xfrm>
          <a:prstGeom prst="rect">
            <a:avLst/>
          </a:prstGeom>
          <a:noFill/>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16632"/>
            <a:ext cx="8229600" cy="1143000"/>
          </a:xfrm>
        </p:spPr>
        <p:txBody>
          <a:bodyPr>
            <a:noAutofit/>
          </a:bodyPr>
          <a:lstStyle/>
          <a:p>
            <a:r>
              <a:rPr lang="en-US" sz="3200" b="1" dirty="0" smtClean="0">
                <a:solidFill>
                  <a:schemeClr val="accent6">
                    <a:lumMod val="50000"/>
                  </a:schemeClr>
                </a:solidFill>
                <a:latin typeface="Times New Roman" pitchFamily="18" charset="0"/>
                <a:cs typeface="Times New Roman" pitchFamily="18" charset="0"/>
              </a:rPr>
              <a:t>3-3 It is an outdoor game played by two teams with an oval (egg-shaped) ball that you kick or carry.</a:t>
            </a:r>
            <a:endParaRPr lang="ru-RU" sz="3200" b="1" dirty="0">
              <a:solidFill>
                <a:schemeClr val="accent6">
                  <a:lumMod val="50000"/>
                </a:schemeClr>
              </a:solidFill>
              <a:latin typeface="Times New Roman" pitchFamily="18" charset="0"/>
              <a:cs typeface="Times New Roman" pitchFamily="18" charset="0"/>
            </a:endParaRPr>
          </a:p>
        </p:txBody>
      </p:sp>
      <p:pic>
        <p:nvPicPr>
          <p:cNvPr id="3074" name="Picture 2" descr="C:\Users\Admin\Pictures\imgpreview - 2020-01-12T111906.375.jpg"/>
          <p:cNvPicPr>
            <a:picLocks noGrp="1" noChangeAspect="1" noChangeArrowheads="1"/>
          </p:cNvPicPr>
          <p:nvPr>
            <p:ph idx="1"/>
          </p:nvPr>
        </p:nvPicPr>
        <p:blipFill>
          <a:blip r:embed="rId2" cstate="print"/>
          <a:srcRect/>
          <a:stretch>
            <a:fillRect/>
          </a:stretch>
        </p:blipFill>
        <p:spPr bwMode="auto">
          <a:xfrm>
            <a:off x="755576" y="1412776"/>
            <a:ext cx="7488832" cy="4680520"/>
          </a:xfrm>
          <a:prstGeom prst="rect">
            <a:avLst/>
          </a:prstGeom>
          <a:noFill/>
        </p:spPr>
      </p:pic>
      <p:sp>
        <p:nvSpPr>
          <p:cNvPr id="5" name="TextBox 4"/>
          <p:cNvSpPr txBox="1"/>
          <p:nvPr/>
        </p:nvSpPr>
        <p:spPr>
          <a:xfrm>
            <a:off x="4211960" y="6088559"/>
            <a:ext cx="2159566" cy="769441"/>
          </a:xfrm>
          <a:prstGeom prst="rect">
            <a:avLst/>
          </a:prstGeom>
          <a:noFill/>
        </p:spPr>
        <p:txBody>
          <a:bodyPr wrap="none" rtlCol="0">
            <a:spAutoFit/>
          </a:bodyPr>
          <a:lstStyle/>
          <a:p>
            <a:r>
              <a:rPr lang="en-US" sz="4400" b="1" dirty="0" smtClean="0">
                <a:solidFill>
                  <a:schemeClr val="accent3">
                    <a:lumMod val="50000"/>
                  </a:schemeClr>
                </a:solidFill>
                <a:latin typeface="Times New Roman" pitchFamily="18" charset="0"/>
                <a:cs typeface="Times New Roman" pitchFamily="18" charset="0"/>
              </a:rPr>
              <a:t>(Rugby)</a:t>
            </a:r>
            <a:endParaRPr lang="ru-RU" sz="4400" b="1" dirty="0">
              <a:solidFill>
                <a:schemeClr val="accent3">
                  <a:lumMod val="50000"/>
                </a:schemeClr>
              </a:solidFill>
              <a:latin typeface="Times New Roman" pitchFamily="18" charset="0"/>
              <a:cs typeface="Times New Roman" pitchFamily="18" charset="0"/>
            </a:endParaRPr>
          </a:p>
        </p:txBody>
      </p:sp>
      <p:pic>
        <p:nvPicPr>
          <p:cNvPr id="6" name="Picture 2" descr="C:\Users\Admin\Pictures\5ca3e9b122f61f8f06494c97b1afccf3.jpg"/>
          <p:cNvPicPr>
            <a:picLocks noChangeAspect="1" noChangeArrowheads="1"/>
          </p:cNvPicPr>
          <p:nvPr/>
        </p:nvPicPr>
        <p:blipFill>
          <a:blip r:embed="rId3" cstate="print"/>
          <a:srcRect/>
          <a:stretch>
            <a:fillRect/>
          </a:stretch>
        </p:blipFill>
        <p:spPr bwMode="auto">
          <a:xfrm>
            <a:off x="1" y="0"/>
            <a:ext cx="899591" cy="1412776"/>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35130"/>
            <a:ext cx="8229600" cy="1143000"/>
          </a:xfrm>
        </p:spPr>
        <p:txBody>
          <a:bodyPr>
            <a:normAutofit fontScale="90000"/>
          </a:bodyPr>
          <a:lstStyle/>
          <a:p>
            <a:r>
              <a:rPr lang="en-US" sz="4000" b="1" dirty="0" smtClean="0">
                <a:solidFill>
                  <a:srgbClr val="7030A0"/>
                </a:solidFill>
                <a:latin typeface="Times New Roman" pitchFamily="18" charset="0"/>
                <a:cs typeface="Times New Roman" pitchFamily="18" charset="0"/>
              </a:rPr>
              <a:t>3-4 </a:t>
            </a:r>
            <a:r>
              <a:rPr lang="en-US" sz="3600" b="1" dirty="0" smtClean="0">
                <a:solidFill>
                  <a:srgbClr val="7030A0"/>
                </a:solidFill>
                <a:latin typeface="Times New Roman" pitchFamily="18" charset="0"/>
                <a:cs typeface="Times New Roman" pitchFamily="18" charset="0"/>
              </a:rPr>
              <a:t>It is a game in which the players hit a small white ball into holes in the ground. </a:t>
            </a:r>
            <a:r>
              <a:rPr lang="ru-RU" sz="3600" dirty="0" smtClean="0"/>
              <a:t/>
            </a:r>
            <a:br>
              <a:rPr lang="ru-RU" sz="3600" dirty="0" smtClean="0"/>
            </a:br>
            <a:endParaRPr lang="ru-RU" sz="3600" dirty="0"/>
          </a:p>
        </p:txBody>
      </p:sp>
      <p:pic>
        <p:nvPicPr>
          <p:cNvPr id="4098" name="Picture 2" descr="C:\Users\Admin\Pictures\309020_700x394.jpg"/>
          <p:cNvPicPr>
            <a:picLocks noGrp="1" noChangeAspect="1" noChangeArrowheads="1"/>
          </p:cNvPicPr>
          <p:nvPr>
            <p:ph idx="1"/>
          </p:nvPr>
        </p:nvPicPr>
        <p:blipFill>
          <a:blip r:embed="rId2" cstate="print"/>
          <a:srcRect/>
          <a:stretch>
            <a:fillRect/>
          </a:stretch>
        </p:blipFill>
        <p:spPr bwMode="auto">
          <a:xfrm>
            <a:off x="899592" y="1412776"/>
            <a:ext cx="7272808" cy="4536503"/>
          </a:xfrm>
          <a:prstGeom prst="rect">
            <a:avLst/>
          </a:prstGeom>
          <a:noFill/>
        </p:spPr>
      </p:pic>
      <p:sp>
        <p:nvSpPr>
          <p:cNvPr id="5" name="TextBox 4"/>
          <p:cNvSpPr txBox="1"/>
          <p:nvPr/>
        </p:nvSpPr>
        <p:spPr>
          <a:xfrm>
            <a:off x="3851920" y="5949280"/>
            <a:ext cx="1625766" cy="769441"/>
          </a:xfrm>
          <a:prstGeom prst="rect">
            <a:avLst/>
          </a:prstGeom>
          <a:noFill/>
        </p:spPr>
        <p:txBody>
          <a:bodyPr wrap="none" rtlCol="0">
            <a:spAutoFit/>
          </a:bodyPr>
          <a:lstStyle/>
          <a:p>
            <a:r>
              <a:rPr lang="en-US" sz="4400" b="1" dirty="0" smtClean="0">
                <a:solidFill>
                  <a:schemeClr val="accent4">
                    <a:lumMod val="50000"/>
                  </a:schemeClr>
                </a:solidFill>
                <a:latin typeface="Times New Roman" pitchFamily="18" charset="0"/>
                <a:cs typeface="Times New Roman" pitchFamily="18" charset="0"/>
              </a:rPr>
              <a:t>(Golf)</a:t>
            </a:r>
            <a:endParaRPr lang="ru-RU" sz="4400" b="1" dirty="0">
              <a:solidFill>
                <a:schemeClr val="accent4">
                  <a:lumMod val="50000"/>
                </a:schemeClr>
              </a:solidFill>
              <a:latin typeface="Times New Roman" pitchFamily="18" charset="0"/>
              <a:cs typeface="Times New Roman" pitchFamily="18" charset="0"/>
            </a:endParaRPr>
          </a:p>
        </p:txBody>
      </p:sp>
      <p:pic>
        <p:nvPicPr>
          <p:cNvPr id="6" name="Picture 2" descr="C:\Users\Admin\Pictures\sovas_enl.jpg"/>
          <p:cNvPicPr>
            <a:picLocks noChangeAspect="1" noChangeArrowheads="1"/>
          </p:cNvPicPr>
          <p:nvPr/>
        </p:nvPicPr>
        <p:blipFill>
          <a:blip r:embed="rId3" cstate="print"/>
          <a:srcRect/>
          <a:stretch>
            <a:fillRect/>
          </a:stretch>
        </p:blipFill>
        <p:spPr bwMode="auto">
          <a:xfrm>
            <a:off x="72566" y="70697"/>
            <a:ext cx="769268" cy="735933"/>
          </a:xfrm>
          <a:prstGeom prst="rect">
            <a:avLst/>
          </a:prstGeom>
          <a:no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179512" y="6396335"/>
            <a:ext cx="8964488" cy="461665"/>
          </a:xfrm>
          <a:prstGeom prst="rect">
            <a:avLst/>
          </a:prstGeom>
        </p:spPr>
        <p:txBody>
          <a:bodyPr wrap="square">
            <a:spAutoFit/>
          </a:bodyPr>
          <a:lstStyle/>
          <a:p>
            <a:r>
              <a:rPr lang="en-US" sz="2400" b="1" dirty="0" smtClean="0">
                <a:solidFill>
                  <a:srgbClr val="C00000"/>
                </a:solidFill>
                <a:latin typeface="Times New Roman" pitchFamily="18" charset="0"/>
                <a:cs typeface="Times New Roman" pitchFamily="18" charset="0"/>
              </a:rPr>
              <a:t>Preliminaries. </a:t>
            </a:r>
            <a:r>
              <a:rPr lang="ru-RU" sz="2400" b="1" dirty="0" smtClean="0">
                <a:solidFill>
                  <a:srgbClr val="C00000"/>
                </a:solidFill>
                <a:latin typeface="Times New Roman" pitchFamily="18" charset="0"/>
                <a:cs typeface="Times New Roman" pitchFamily="18" charset="0"/>
              </a:rPr>
              <a:t>«</a:t>
            </a:r>
            <a:r>
              <a:rPr lang="en-US" sz="2400" b="1" dirty="0" smtClean="0">
                <a:solidFill>
                  <a:srgbClr val="C00000"/>
                </a:solidFill>
                <a:latin typeface="Times New Roman" pitchFamily="18" charset="0"/>
                <a:cs typeface="Times New Roman" pitchFamily="18" charset="0"/>
              </a:rPr>
              <a:t>Go, Do or Play</a:t>
            </a:r>
            <a:r>
              <a:rPr lang="ru-RU"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Task.</a:t>
            </a:r>
            <a:r>
              <a:rPr lang="en-US" sz="2400" b="1" dirty="0" smtClean="0">
                <a:solidFill>
                  <a:srgbClr val="002060"/>
                </a:solidFill>
                <a:latin typeface="Times New Roman" pitchFamily="18" charset="0"/>
                <a:cs typeface="Times New Roman" pitchFamily="18" charset="0"/>
              </a:rPr>
              <a:t> Different kinds of sport</a:t>
            </a:r>
            <a:r>
              <a:rPr lang="ru-RU" sz="2400" b="1" dirty="0" smtClean="0">
                <a:solidFill>
                  <a:srgbClr val="C00000"/>
                </a:solidFill>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5" name="TextBox 4"/>
          <p:cNvSpPr txBox="1"/>
          <p:nvPr/>
        </p:nvSpPr>
        <p:spPr>
          <a:xfrm>
            <a:off x="2843808" y="3717032"/>
            <a:ext cx="45719" cy="369332"/>
          </a:xfrm>
          <a:prstGeom prst="rect">
            <a:avLst/>
          </a:prstGeom>
          <a:noFill/>
        </p:spPr>
        <p:txBody>
          <a:bodyPr wrap="square" rtlCol="0">
            <a:spAutoFit/>
          </a:bodyPr>
          <a:lstStyle/>
          <a:p>
            <a:endParaRPr lang="ru-RU" dirty="0"/>
          </a:p>
        </p:txBody>
      </p:sp>
      <p:pic>
        <p:nvPicPr>
          <p:cNvPr id="1026" name="Picture 2" descr="C:\Users\Admin\Pictures\come-curarsi-con-lo-sport_26cfc0aa03fe91bf85701ce0da01ebdd (1).jpg"/>
          <p:cNvPicPr>
            <a:picLocks noGrp="1" noChangeAspect="1" noChangeArrowheads="1"/>
          </p:cNvPicPr>
          <p:nvPr>
            <p:ph idx="1"/>
          </p:nvPr>
        </p:nvPicPr>
        <p:blipFill>
          <a:blip r:embed="rId2" cstate="print"/>
          <a:srcRect/>
          <a:stretch>
            <a:fillRect/>
          </a:stretch>
        </p:blipFill>
        <p:spPr bwMode="auto">
          <a:xfrm>
            <a:off x="0" y="0"/>
            <a:ext cx="9144000" cy="6381328"/>
          </a:xfrm>
          <a:prstGeom prst="rect">
            <a:avLst/>
          </a:prstGeom>
          <a:noFill/>
        </p:spPr>
      </p:pic>
      <p:sp>
        <p:nvSpPr>
          <p:cNvPr id="6" name="TextBox 5"/>
          <p:cNvSpPr txBox="1"/>
          <p:nvPr/>
        </p:nvSpPr>
        <p:spPr>
          <a:xfrm>
            <a:off x="0" y="0"/>
            <a:ext cx="1956305" cy="707886"/>
          </a:xfrm>
          <a:prstGeom prst="rect">
            <a:avLst/>
          </a:prstGeom>
          <a:noFill/>
        </p:spPr>
        <p:txBody>
          <a:bodyPr wrap="none" rtlCol="0">
            <a:spAutoFit/>
          </a:bodyPr>
          <a:lstStyle/>
          <a:p>
            <a:r>
              <a:rPr lang="en-US" sz="4000" b="1" dirty="0" smtClean="0">
                <a:solidFill>
                  <a:srgbClr val="002060"/>
                </a:solidFill>
                <a:latin typeface="Times New Roman" pitchFamily="18" charset="0"/>
                <a:cs typeface="Times New Roman" pitchFamily="18" charset="0"/>
              </a:rPr>
              <a:t>Sector 1</a:t>
            </a:r>
            <a:endParaRPr lang="ru-RU" sz="4000" b="1" dirty="0">
              <a:solidFill>
                <a:srgbClr val="00206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Autofit/>
          </a:bodyPr>
          <a:lstStyle/>
          <a:p>
            <a:r>
              <a:rPr lang="en-US" sz="2800" b="1" dirty="0" smtClean="0">
                <a:solidFill>
                  <a:schemeClr val="accent6">
                    <a:lumMod val="50000"/>
                  </a:schemeClr>
                </a:solidFill>
                <a:latin typeface="Times New Roman" pitchFamily="18" charset="0"/>
                <a:cs typeface="Times New Roman" pitchFamily="18" charset="0"/>
              </a:rPr>
              <a:t>3-5 It is a game played by two teams of eleven players who try to kick a ball into the other team’s gate.</a:t>
            </a:r>
            <a:r>
              <a:rPr lang="en-US" sz="2800" dirty="0" smtClean="0"/>
              <a:t> </a:t>
            </a:r>
            <a:r>
              <a:rPr lang="en-US" sz="2800" b="1" dirty="0" smtClean="0">
                <a:solidFill>
                  <a:schemeClr val="accent6">
                    <a:lumMod val="50000"/>
                  </a:schemeClr>
                </a:solidFill>
                <a:latin typeface="Times New Roman" pitchFamily="18" charset="0"/>
                <a:cs typeface="Times New Roman" pitchFamily="18" charset="0"/>
              </a:rPr>
              <a:t>The team with the most points wins. </a:t>
            </a:r>
            <a:endParaRPr lang="ru-RU" sz="2800" b="1" dirty="0">
              <a:solidFill>
                <a:schemeClr val="accent6">
                  <a:lumMod val="50000"/>
                </a:schemeClr>
              </a:solidFill>
              <a:latin typeface="Times New Roman" pitchFamily="18" charset="0"/>
              <a:cs typeface="Times New Roman" pitchFamily="18" charset="0"/>
            </a:endParaRPr>
          </a:p>
        </p:txBody>
      </p:sp>
      <p:pic>
        <p:nvPicPr>
          <p:cNvPr id="5123" name="Picture 3" descr="C:\Users\Admin\Pictures\panoramic.jpg"/>
          <p:cNvPicPr>
            <a:picLocks noGrp="1" noChangeAspect="1" noChangeArrowheads="1"/>
          </p:cNvPicPr>
          <p:nvPr>
            <p:ph idx="1"/>
          </p:nvPr>
        </p:nvPicPr>
        <p:blipFill>
          <a:blip r:embed="rId2" cstate="print"/>
          <a:srcRect/>
          <a:stretch>
            <a:fillRect/>
          </a:stretch>
        </p:blipFill>
        <p:spPr bwMode="auto">
          <a:xfrm>
            <a:off x="755576" y="1268760"/>
            <a:ext cx="7488832" cy="4752528"/>
          </a:xfrm>
          <a:prstGeom prst="rect">
            <a:avLst/>
          </a:prstGeom>
          <a:noFill/>
        </p:spPr>
      </p:pic>
      <p:sp>
        <p:nvSpPr>
          <p:cNvPr id="7" name="TextBox 6"/>
          <p:cNvSpPr txBox="1"/>
          <p:nvPr/>
        </p:nvSpPr>
        <p:spPr>
          <a:xfrm>
            <a:off x="3275856" y="6088559"/>
            <a:ext cx="2566728" cy="769441"/>
          </a:xfrm>
          <a:prstGeom prst="rect">
            <a:avLst/>
          </a:prstGeom>
          <a:noFill/>
        </p:spPr>
        <p:txBody>
          <a:bodyPr wrap="none" rtlCol="0">
            <a:spAutoFit/>
          </a:bodyPr>
          <a:lstStyle/>
          <a:p>
            <a:r>
              <a:rPr lang="en-US" sz="4400" b="1" dirty="0" smtClean="0">
                <a:solidFill>
                  <a:srgbClr val="0070C0"/>
                </a:solidFill>
                <a:latin typeface="Times New Roman" pitchFamily="18" charset="0"/>
                <a:cs typeface="Times New Roman" pitchFamily="18" charset="0"/>
              </a:rPr>
              <a:t>(Football)</a:t>
            </a:r>
            <a:endParaRPr lang="ru-RU" sz="4400" b="1" dirty="0">
              <a:solidFill>
                <a:srgbClr val="0070C0"/>
              </a:solidFill>
              <a:latin typeface="Times New Roman" pitchFamily="18" charset="0"/>
              <a:cs typeface="Times New Roman" pitchFamily="18" charset="0"/>
            </a:endParaRPr>
          </a:p>
        </p:txBody>
      </p:sp>
      <p:pic>
        <p:nvPicPr>
          <p:cNvPr id="8" name="Picture 2" descr="C:\Users\Admin\Pictures\sova1s_enl.jpg"/>
          <p:cNvPicPr>
            <a:picLocks noChangeAspect="1" noChangeArrowheads="1"/>
          </p:cNvPicPr>
          <p:nvPr/>
        </p:nvPicPr>
        <p:blipFill>
          <a:blip r:embed="rId3" cstate="print"/>
          <a:srcRect/>
          <a:stretch>
            <a:fillRect/>
          </a:stretch>
        </p:blipFill>
        <p:spPr bwMode="auto">
          <a:xfrm>
            <a:off x="0" y="0"/>
            <a:ext cx="1033297" cy="774973"/>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7200" b="1" dirty="0" smtClean="0">
                <a:solidFill>
                  <a:srgbClr val="C00000"/>
                </a:solidFill>
                <a:latin typeface="Times New Roman" pitchFamily="18" charset="0"/>
                <a:cs typeface="Times New Roman" pitchFamily="18" charset="0"/>
              </a:rPr>
              <a:t>PERSON</a:t>
            </a:r>
            <a:endParaRPr lang="ru-RU" sz="7200" b="1" dirty="0">
              <a:solidFill>
                <a:srgbClr val="C00000"/>
              </a:solidFill>
              <a:latin typeface="Times New Roman" pitchFamily="18" charset="0"/>
              <a:cs typeface="Times New Roman" pitchFamily="18" charset="0"/>
            </a:endParaRPr>
          </a:p>
        </p:txBody>
      </p:sp>
      <p:pic>
        <p:nvPicPr>
          <p:cNvPr id="3074" name="Picture 2" descr="C:\Users\Admin\Pictures\imgpreview - 2020-01-07T190752.283.jpg"/>
          <p:cNvPicPr>
            <a:picLocks noGrp="1" noChangeAspect="1" noChangeArrowheads="1"/>
          </p:cNvPicPr>
          <p:nvPr>
            <p:ph idx="1"/>
          </p:nvPr>
        </p:nvPicPr>
        <p:blipFill>
          <a:blip r:embed="rId2" cstate="print"/>
          <a:srcRect/>
          <a:stretch>
            <a:fillRect/>
          </a:stretch>
        </p:blipFill>
        <p:spPr bwMode="auto">
          <a:xfrm>
            <a:off x="683568" y="1196752"/>
            <a:ext cx="7776864" cy="5472608"/>
          </a:xfrm>
          <a:prstGeom prst="rect">
            <a:avLst/>
          </a:prstGeom>
          <a:noFill/>
        </p:spPr>
      </p:pic>
      <p:sp>
        <p:nvSpPr>
          <p:cNvPr id="6" name="TextBox 5"/>
          <p:cNvSpPr txBox="1"/>
          <p:nvPr/>
        </p:nvSpPr>
        <p:spPr>
          <a:xfrm>
            <a:off x="971600" y="764704"/>
            <a:ext cx="184731" cy="369332"/>
          </a:xfrm>
          <a:prstGeom prst="rect">
            <a:avLst/>
          </a:prstGeom>
          <a:noFill/>
        </p:spPr>
        <p:txBody>
          <a:bodyPr wrap="square" rtlCol="0">
            <a:spAutoFit/>
          </a:bodyPr>
          <a:lstStyle/>
          <a:p>
            <a:endParaRPr lang="ru-RU" dirty="0"/>
          </a:p>
        </p:txBody>
      </p:sp>
      <p:sp>
        <p:nvSpPr>
          <p:cNvPr id="7" name="TextBox 6"/>
          <p:cNvSpPr txBox="1"/>
          <p:nvPr/>
        </p:nvSpPr>
        <p:spPr>
          <a:xfrm>
            <a:off x="1124000" y="917104"/>
            <a:ext cx="184731" cy="369332"/>
          </a:xfrm>
          <a:prstGeom prst="rect">
            <a:avLst/>
          </a:prstGeom>
          <a:noFill/>
        </p:spPr>
        <p:txBody>
          <a:bodyPr wrap="square" rtlCol="0">
            <a:spAutoFit/>
          </a:bodyPr>
          <a:lstStyle/>
          <a:p>
            <a:endParaRPr lang="ru-RU" dirty="0"/>
          </a:p>
        </p:txBody>
      </p:sp>
      <p:sp>
        <p:nvSpPr>
          <p:cNvPr id="9" name="TextBox 8"/>
          <p:cNvSpPr txBox="1"/>
          <p:nvPr/>
        </p:nvSpPr>
        <p:spPr>
          <a:xfrm>
            <a:off x="1276400" y="1069504"/>
            <a:ext cx="184731" cy="369332"/>
          </a:xfrm>
          <a:prstGeom prst="rect">
            <a:avLst/>
          </a:prstGeom>
          <a:noFill/>
        </p:spPr>
        <p:txBody>
          <a:bodyPr wrap="square" rtlCol="0">
            <a:spAutoFit/>
          </a:bodyPr>
          <a:lstStyle/>
          <a:p>
            <a:endParaRPr lang="ru-RU" dirty="0"/>
          </a:p>
        </p:txBody>
      </p:sp>
      <p:sp>
        <p:nvSpPr>
          <p:cNvPr id="10" name="TextBox 9"/>
          <p:cNvSpPr txBox="1"/>
          <p:nvPr/>
        </p:nvSpPr>
        <p:spPr>
          <a:xfrm>
            <a:off x="0" y="0"/>
            <a:ext cx="2576667" cy="923330"/>
          </a:xfrm>
          <a:prstGeom prst="rect">
            <a:avLst/>
          </a:prstGeom>
          <a:noFill/>
        </p:spPr>
        <p:txBody>
          <a:bodyPr wrap="none" rtlCol="0">
            <a:spAutoFit/>
          </a:bodyPr>
          <a:lstStyle/>
          <a:p>
            <a:r>
              <a:rPr lang="en-US" sz="5400" b="1" dirty="0" smtClean="0">
                <a:solidFill>
                  <a:srgbClr val="0070C0"/>
                </a:solidFill>
                <a:latin typeface="Times New Roman" pitchFamily="18" charset="0"/>
                <a:cs typeface="Times New Roman" pitchFamily="18" charset="0"/>
              </a:rPr>
              <a:t>Sector 4</a:t>
            </a:r>
            <a:endParaRPr lang="ru-RU" sz="5400" b="1" dirty="0">
              <a:solidFill>
                <a:srgbClr val="0070C0"/>
              </a:solidFill>
              <a:latin typeface="Times New Roman" pitchFamily="18" charset="0"/>
              <a:cs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88640"/>
            <a:ext cx="8229600" cy="1143000"/>
          </a:xfrm>
        </p:spPr>
        <p:txBody>
          <a:bodyPr>
            <a:noAutofit/>
          </a:bodyPr>
          <a:lstStyle/>
          <a:p>
            <a:pPr lvl="0"/>
            <a:r>
              <a:rPr lang="en-US" sz="3200" b="1" dirty="0" smtClean="0">
                <a:solidFill>
                  <a:srgbClr val="C00000"/>
                </a:solidFill>
                <a:latin typeface="Times New Roman" pitchFamily="18" charset="0"/>
                <a:cs typeface="Times New Roman" pitchFamily="18" charset="0"/>
              </a:rPr>
              <a:t>4</a:t>
            </a:r>
            <a:r>
              <a:rPr lang="ru-RU" sz="3200" b="1" dirty="0" smtClean="0">
                <a:solidFill>
                  <a:srgbClr val="C00000"/>
                </a:solidFill>
                <a:latin typeface="Times New Roman" pitchFamily="18" charset="0"/>
                <a:cs typeface="Times New Roman" pitchFamily="18" charset="0"/>
              </a:rPr>
              <a:t>-1 </a:t>
            </a:r>
            <a:r>
              <a:rPr lang="en-US" sz="3200" b="1" dirty="0" smtClean="0">
                <a:solidFill>
                  <a:srgbClr val="C00000"/>
                </a:solidFill>
                <a:latin typeface="Times New Roman" pitchFamily="18" charset="0"/>
                <a:cs typeface="Times New Roman" pitchFamily="18" charset="0"/>
              </a:rPr>
              <a:t>How is called a person who plays football?</a:t>
            </a:r>
            <a:r>
              <a:rPr lang="ru-RU" sz="3600" b="1" dirty="0" smtClean="0">
                <a:solidFill>
                  <a:srgbClr val="C00000"/>
                </a:solidFill>
                <a:latin typeface="Times New Roman" pitchFamily="18" charset="0"/>
                <a:cs typeface="Times New Roman" pitchFamily="18" charset="0"/>
              </a:rPr>
              <a:t/>
            </a:r>
            <a:br>
              <a:rPr lang="ru-RU" sz="3600" b="1" dirty="0" smtClean="0">
                <a:solidFill>
                  <a:srgbClr val="C00000"/>
                </a:solidFill>
                <a:latin typeface="Times New Roman" pitchFamily="18" charset="0"/>
                <a:cs typeface="Times New Roman" pitchFamily="18" charset="0"/>
              </a:rPr>
            </a:br>
            <a:endParaRPr lang="ru-RU" sz="3600" b="1" dirty="0">
              <a:solidFill>
                <a:srgbClr val="C00000"/>
              </a:solidFill>
              <a:latin typeface="Times New Roman" pitchFamily="18" charset="0"/>
              <a:cs typeface="Times New Roman" pitchFamily="18" charset="0"/>
            </a:endParaRPr>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043608" cy="1052736"/>
          </a:xfrm>
          <a:prstGeom prst="rect">
            <a:avLst/>
          </a:prstGeom>
          <a:noFill/>
        </p:spPr>
      </p:pic>
      <p:pic>
        <p:nvPicPr>
          <p:cNvPr id="5122" name="Picture 2" descr="C:\Users\Admin\Pictures\pic_c5cd39eff26b04f1eba915ba07b3b2ad.jpg"/>
          <p:cNvPicPr>
            <a:picLocks noGrp="1" noChangeAspect="1" noChangeArrowheads="1"/>
          </p:cNvPicPr>
          <p:nvPr>
            <p:ph idx="1"/>
          </p:nvPr>
        </p:nvPicPr>
        <p:blipFill>
          <a:blip r:embed="rId3" cstate="print"/>
          <a:srcRect/>
          <a:stretch>
            <a:fillRect/>
          </a:stretch>
        </p:blipFill>
        <p:spPr bwMode="auto">
          <a:xfrm>
            <a:off x="755576" y="1124744"/>
            <a:ext cx="7560840" cy="5328592"/>
          </a:xfrm>
          <a:prstGeom prst="rect">
            <a:avLst/>
          </a:prstGeom>
          <a:noFill/>
        </p:spPr>
      </p:pic>
      <p:sp>
        <p:nvSpPr>
          <p:cNvPr id="5" name="TextBox 4"/>
          <p:cNvSpPr txBox="1"/>
          <p:nvPr/>
        </p:nvSpPr>
        <p:spPr>
          <a:xfrm>
            <a:off x="6516216" y="6396335"/>
            <a:ext cx="2395207" cy="461665"/>
          </a:xfrm>
          <a:prstGeom prst="rect">
            <a:avLst/>
          </a:prstGeom>
          <a:noFill/>
        </p:spPr>
        <p:txBody>
          <a:bodyPr wrap="none" rtlCol="0">
            <a:spAutoFit/>
          </a:bodyPr>
          <a:lstStyle/>
          <a:p>
            <a:r>
              <a:rPr lang="en-US" b="1"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a football player</a:t>
            </a:r>
            <a:endParaRPr lang="ru-RU" sz="2400" b="1" dirty="0">
              <a:solidFill>
                <a:srgbClr val="002060"/>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a:bodyPr>
          <a:lstStyle/>
          <a:p>
            <a:pPr lvl="0"/>
            <a:r>
              <a:rPr lang="en-US" sz="2800" b="1" dirty="0" smtClean="0">
                <a:solidFill>
                  <a:srgbClr val="002060"/>
                </a:solidFill>
                <a:latin typeface="Times New Roman" pitchFamily="18" charset="0"/>
                <a:cs typeface="Times New Roman" pitchFamily="18" charset="0"/>
              </a:rPr>
              <a:t>4</a:t>
            </a:r>
            <a:r>
              <a:rPr lang="ru-RU" sz="2800" b="1" dirty="0" smtClean="0">
                <a:solidFill>
                  <a:srgbClr val="002060"/>
                </a:solidFill>
                <a:latin typeface="Times New Roman" pitchFamily="18" charset="0"/>
                <a:cs typeface="Times New Roman" pitchFamily="18" charset="0"/>
              </a:rPr>
              <a:t>-2 </a:t>
            </a:r>
            <a:r>
              <a:rPr lang="en-US" sz="2800" b="1" dirty="0" smtClean="0">
                <a:solidFill>
                  <a:srgbClr val="002060"/>
                </a:solidFill>
                <a:latin typeface="Times New Roman" pitchFamily="18" charset="0"/>
                <a:cs typeface="Times New Roman" pitchFamily="18" charset="0"/>
              </a:rPr>
              <a:t>How is called a person who plays basketball</a:t>
            </a:r>
            <a:r>
              <a:rPr lang="en-US" sz="2800" dirty="0" smtClean="0"/>
              <a:t>?</a:t>
            </a:r>
            <a:r>
              <a:rPr lang="ru-RU" sz="2800" dirty="0" smtClean="0"/>
              <a:t/>
            </a:r>
            <a:br>
              <a:rPr lang="ru-RU" sz="2800" dirty="0" smtClean="0"/>
            </a:br>
            <a:endParaRPr lang="ru-RU" sz="2800" dirty="0"/>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043608" cy="1052736"/>
          </a:xfrm>
          <a:prstGeom prst="rect">
            <a:avLst/>
          </a:prstGeom>
          <a:noFill/>
        </p:spPr>
      </p:pic>
      <p:pic>
        <p:nvPicPr>
          <p:cNvPr id="4100" name="Picture 4" descr="C:\Users\Admin\Pictures\mqdefault.jpg"/>
          <p:cNvPicPr>
            <a:picLocks noGrp="1" noChangeAspect="1" noChangeArrowheads="1"/>
          </p:cNvPicPr>
          <p:nvPr>
            <p:ph idx="1"/>
          </p:nvPr>
        </p:nvPicPr>
        <p:blipFill>
          <a:blip r:embed="rId3" cstate="print"/>
          <a:srcRect/>
          <a:stretch>
            <a:fillRect/>
          </a:stretch>
        </p:blipFill>
        <p:spPr bwMode="auto">
          <a:xfrm>
            <a:off x="1331640" y="836712"/>
            <a:ext cx="6840760" cy="5472608"/>
          </a:xfrm>
          <a:prstGeom prst="rect">
            <a:avLst/>
          </a:prstGeom>
          <a:noFill/>
        </p:spPr>
      </p:pic>
      <p:sp>
        <p:nvSpPr>
          <p:cNvPr id="5" name="Прямоугольник 4"/>
          <p:cNvSpPr/>
          <p:nvPr/>
        </p:nvSpPr>
        <p:spPr>
          <a:xfrm>
            <a:off x="3608306" y="3244334"/>
            <a:ext cx="184731" cy="646331"/>
          </a:xfrm>
          <a:prstGeom prst="rect">
            <a:avLst/>
          </a:prstGeom>
        </p:spPr>
        <p:txBody>
          <a:bodyPr wrap="none">
            <a:spAutoFit/>
          </a:bodyPr>
          <a:lstStyle/>
          <a:p>
            <a:endParaRPr lang="ru-RU" dirty="0" smtClean="0"/>
          </a:p>
          <a:p>
            <a:endParaRPr lang="ru-RU" dirty="0"/>
          </a:p>
        </p:txBody>
      </p:sp>
      <p:sp>
        <p:nvSpPr>
          <p:cNvPr id="7" name="TextBox 6"/>
          <p:cNvSpPr txBox="1"/>
          <p:nvPr/>
        </p:nvSpPr>
        <p:spPr>
          <a:xfrm>
            <a:off x="5580112" y="6309320"/>
            <a:ext cx="3097323" cy="523220"/>
          </a:xfrm>
          <a:prstGeom prst="rect">
            <a:avLst/>
          </a:prstGeom>
          <a:noFill/>
        </p:spPr>
        <p:txBody>
          <a:bodyPr wrap="none" rtlCol="0">
            <a:spAutoFit/>
          </a:bodyPr>
          <a:lstStyle/>
          <a:p>
            <a:r>
              <a:rPr lang="en-US" sz="2800" b="1" dirty="0" smtClean="0">
                <a:solidFill>
                  <a:srgbClr val="C00000"/>
                </a:solidFill>
                <a:latin typeface="Times New Roman" pitchFamily="18" charset="0"/>
                <a:cs typeface="Times New Roman" pitchFamily="18" charset="0"/>
              </a:rPr>
              <a:t>a basketball player</a:t>
            </a:r>
            <a:endParaRPr lang="ru-RU" sz="2800" b="1" dirty="0">
              <a:solidFill>
                <a:srgbClr val="C00000"/>
              </a:solidFill>
              <a:latin typeface="Times New Roman" pitchFamily="18" charset="0"/>
              <a:cs typeface="Times New Roman"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fontScale="90000"/>
          </a:bodyPr>
          <a:lstStyle/>
          <a:p>
            <a:pPr lvl="0"/>
            <a:r>
              <a:rPr lang="en-US" sz="3600" b="1" dirty="0" smtClean="0">
                <a:solidFill>
                  <a:schemeClr val="accent6">
                    <a:lumMod val="50000"/>
                  </a:schemeClr>
                </a:solidFill>
                <a:latin typeface="Times New Roman" pitchFamily="18" charset="0"/>
                <a:cs typeface="Times New Roman" pitchFamily="18" charset="0"/>
              </a:rPr>
              <a:t>4</a:t>
            </a:r>
            <a:r>
              <a:rPr lang="ru-RU" sz="3600" b="1" dirty="0" smtClean="0">
                <a:solidFill>
                  <a:schemeClr val="accent6">
                    <a:lumMod val="50000"/>
                  </a:schemeClr>
                </a:solidFill>
                <a:latin typeface="Times New Roman" pitchFamily="18" charset="0"/>
                <a:cs typeface="Times New Roman" pitchFamily="18" charset="0"/>
              </a:rPr>
              <a:t>-3 </a:t>
            </a:r>
            <a:r>
              <a:rPr lang="en-US" sz="3600" b="1" dirty="0" smtClean="0">
                <a:solidFill>
                  <a:schemeClr val="accent6">
                    <a:lumMod val="50000"/>
                  </a:schemeClr>
                </a:solidFill>
                <a:latin typeface="Times New Roman" pitchFamily="18" charset="0"/>
                <a:cs typeface="Times New Roman" pitchFamily="18" charset="0"/>
              </a:rPr>
              <a:t>How is called a person who plays tennis?</a:t>
            </a:r>
            <a:r>
              <a:rPr lang="ru-RU" dirty="0" smtClean="0">
                <a:solidFill>
                  <a:schemeClr val="accent6">
                    <a:lumMod val="50000"/>
                  </a:schemeClr>
                </a:solidFill>
                <a:latin typeface="Times New Roman" pitchFamily="18" charset="0"/>
                <a:cs typeface="Times New Roman" pitchFamily="18" charset="0"/>
              </a:rPr>
              <a:t/>
            </a:r>
            <a:br>
              <a:rPr lang="ru-RU" dirty="0" smtClean="0">
                <a:solidFill>
                  <a:schemeClr val="accent6">
                    <a:lumMod val="50000"/>
                  </a:schemeClr>
                </a:solidFill>
                <a:latin typeface="Times New Roman" pitchFamily="18" charset="0"/>
                <a:cs typeface="Times New Roman" pitchFamily="18" charset="0"/>
              </a:rPr>
            </a:br>
            <a:endParaRPr lang="ru-RU" dirty="0">
              <a:solidFill>
                <a:schemeClr val="accent6">
                  <a:lumMod val="50000"/>
                </a:schemeClr>
              </a:solidFill>
              <a:latin typeface="Times New Roman" pitchFamily="18" charset="0"/>
              <a:cs typeface="Times New Roman" pitchFamily="18" charset="0"/>
            </a:endParaRPr>
          </a:p>
        </p:txBody>
      </p:sp>
      <p:pic>
        <p:nvPicPr>
          <p:cNvPr id="2050" name="Picture 2" descr="C:\Users\Admin\Pictures\imgpreview - 2020-01-08T175436.414.jpg"/>
          <p:cNvPicPr>
            <a:picLocks noGrp="1" noChangeAspect="1" noChangeArrowheads="1"/>
          </p:cNvPicPr>
          <p:nvPr>
            <p:ph idx="1"/>
          </p:nvPr>
        </p:nvPicPr>
        <p:blipFill>
          <a:blip r:embed="rId2" cstate="print"/>
          <a:srcRect/>
          <a:stretch>
            <a:fillRect/>
          </a:stretch>
        </p:blipFill>
        <p:spPr bwMode="auto">
          <a:xfrm>
            <a:off x="971600" y="620688"/>
            <a:ext cx="7344816" cy="5760640"/>
          </a:xfrm>
          <a:prstGeom prst="rect">
            <a:avLst/>
          </a:prstGeom>
          <a:noFill/>
        </p:spPr>
      </p:pic>
      <p:pic>
        <p:nvPicPr>
          <p:cNvPr id="6" name="Picture 2" descr="C:\Users\Admin\Pictures\5ca3e9b122f61f8f06494c97b1afccf3.jpg"/>
          <p:cNvPicPr>
            <a:picLocks noChangeAspect="1" noChangeArrowheads="1"/>
          </p:cNvPicPr>
          <p:nvPr/>
        </p:nvPicPr>
        <p:blipFill>
          <a:blip r:embed="rId3" cstate="print"/>
          <a:srcRect/>
          <a:stretch>
            <a:fillRect/>
          </a:stretch>
        </p:blipFill>
        <p:spPr bwMode="auto">
          <a:xfrm>
            <a:off x="1" y="0"/>
            <a:ext cx="899591" cy="1268760"/>
          </a:xfrm>
          <a:prstGeom prst="rect">
            <a:avLst/>
          </a:prstGeom>
          <a:noFill/>
        </p:spPr>
      </p:pic>
      <p:sp>
        <p:nvSpPr>
          <p:cNvPr id="5" name="TextBox 4"/>
          <p:cNvSpPr txBox="1"/>
          <p:nvPr/>
        </p:nvSpPr>
        <p:spPr>
          <a:xfrm>
            <a:off x="6084168" y="6334780"/>
            <a:ext cx="2438488" cy="523220"/>
          </a:xfrm>
          <a:prstGeom prst="rect">
            <a:avLst/>
          </a:prstGeom>
          <a:noFill/>
        </p:spPr>
        <p:txBody>
          <a:bodyPr wrap="none" rtlCol="0">
            <a:spAutoFit/>
          </a:bodyPr>
          <a:lstStyle/>
          <a:p>
            <a:r>
              <a:rPr lang="en-US" sz="2800" b="1" dirty="0" smtClean="0">
                <a:solidFill>
                  <a:srgbClr val="C00000"/>
                </a:solidFill>
                <a:latin typeface="Times New Roman" pitchFamily="18" charset="0"/>
                <a:cs typeface="Times New Roman" pitchFamily="18" charset="0"/>
              </a:rPr>
              <a:t>a tennis player</a:t>
            </a:r>
            <a:endParaRPr lang="ru-RU" sz="2800" b="1" dirty="0">
              <a:solidFill>
                <a:srgbClr val="C00000"/>
              </a:solidFill>
              <a:latin typeface="Times New Roman" pitchFamily="18" charset="0"/>
              <a:cs typeface="Times New Roman"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a:bodyPr>
          <a:lstStyle/>
          <a:p>
            <a:r>
              <a:rPr lang="en-US" sz="3200" b="1" dirty="0" smtClean="0">
                <a:solidFill>
                  <a:schemeClr val="accent3">
                    <a:lumMod val="50000"/>
                  </a:schemeClr>
                </a:solidFill>
                <a:latin typeface="Times New Roman" pitchFamily="18" charset="0"/>
                <a:cs typeface="Times New Roman" pitchFamily="18" charset="0"/>
              </a:rPr>
              <a:t>4</a:t>
            </a:r>
            <a:r>
              <a:rPr lang="ru-RU" sz="3200" b="1" dirty="0" smtClean="0">
                <a:solidFill>
                  <a:schemeClr val="accent3">
                    <a:lumMod val="50000"/>
                  </a:schemeClr>
                </a:solidFill>
                <a:latin typeface="Times New Roman" pitchFamily="18" charset="0"/>
                <a:cs typeface="Times New Roman" pitchFamily="18" charset="0"/>
              </a:rPr>
              <a:t>-4 </a:t>
            </a:r>
            <a:r>
              <a:rPr lang="en-US" sz="3200" b="1" dirty="0" smtClean="0">
                <a:solidFill>
                  <a:schemeClr val="accent3">
                    <a:lumMod val="50000"/>
                  </a:schemeClr>
                </a:solidFill>
                <a:latin typeface="Times New Roman" pitchFamily="18" charset="0"/>
                <a:cs typeface="Times New Roman" pitchFamily="18" charset="0"/>
              </a:rPr>
              <a:t>How is called a person who plays hockey?</a:t>
            </a:r>
            <a:endParaRPr lang="ru-RU" sz="3200" b="1" dirty="0">
              <a:solidFill>
                <a:schemeClr val="accent3">
                  <a:lumMod val="50000"/>
                </a:schemeClr>
              </a:solidFill>
              <a:latin typeface="Times New Roman" pitchFamily="18" charset="0"/>
              <a:cs typeface="Times New Roman" pitchFamily="18" charset="0"/>
            </a:endParaRPr>
          </a:p>
        </p:txBody>
      </p:sp>
      <p:pic>
        <p:nvPicPr>
          <p:cNvPr id="3074" name="Picture 2" descr="C:\Users\Admin\Pictures\imgpreview - 2020-01-08T175618.494.jpg"/>
          <p:cNvPicPr>
            <a:picLocks noGrp="1" noChangeAspect="1" noChangeArrowheads="1"/>
          </p:cNvPicPr>
          <p:nvPr>
            <p:ph idx="1"/>
          </p:nvPr>
        </p:nvPicPr>
        <p:blipFill>
          <a:blip r:embed="rId2" cstate="print"/>
          <a:srcRect/>
          <a:stretch>
            <a:fillRect/>
          </a:stretch>
        </p:blipFill>
        <p:spPr bwMode="auto">
          <a:xfrm>
            <a:off x="467544" y="980728"/>
            <a:ext cx="8280920" cy="5184576"/>
          </a:xfrm>
          <a:prstGeom prst="rect">
            <a:avLst/>
          </a:prstGeom>
          <a:noFill/>
        </p:spPr>
      </p:pic>
      <p:pic>
        <p:nvPicPr>
          <p:cNvPr id="5" name="Picture 2" descr="C:\Users\Admin\Pictures\sovas_enl.jpg"/>
          <p:cNvPicPr>
            <a:picLocks noChangeAspect="1" noChangeArrowheads="1"/>
          </p:cNvPicPr>
          <p:nvPr/>
        </p:nvPicPr>
        <p:blipFill>
          <a:blip r:embed="rId3" cstate="print"/>
          <a:srcRect/>
          <a:stretch>
            <a:fillRect/>
          </a:stretch>
        </p:blipFill>
        <p:spPr bwMode="auto">
          <a:xfrm>
            <a:off x="0" y="0"/>
            <a:ext cx="769268" cy="735933"/>
          </a:xfrm>
          <a:prstGeom prst="rect">
            <a:avLst/>
          </a:prstGeom>
          <a:noFill/>
        </p:spPr>
      </p:pic>
      <p:sp>
        <p:nvSpPr>
          <p:cNvPr id="7" name="TextBox 6"/>
          <p:cNvSpPr txBox="1"/>
          <p:nvPr/>
        </p:nvSpPr>
        <p:spPr>
          <a:xfrm>
            <a:off x="4644008" y="6396335"/>
            <a:ext cx="2597186" cy="523220"/>
          </a:xfrm>
          <a:prstGeom prst="rect">
            <a:avLst/>
          </a:prstGeom>
          <a:noFill/>
        </p:spPr>
        <p:txBody>
          <a:bodyPr wrap="none" rtlCol="0">
            <a:spAutoFit/>
          </a:bodyPr>
          <a:lstStyle/>
          <a:p>
            <a:r>
              <a:rPr lang="en-US" sz="2800" b="1" dirty="0" smtClean="0">
                <a:solidFill>
                  <a:srgbClr val="C00000"/>
                </a:solidFill>
                <a:latin typeface="Times New Roman" pitchFamily="18" charset="0"/>
                <a:cs typeface="Times New Roman" pitchFamily="18" charset="0"/>
              </a:rPr>
              <a:t>a hockey player</a:t>
            </a:r>
            <a:endParaRPr lang="ru-RU" sz="2800" b="1" dirty="0">
              <a:solidFill>
                <a:srgbClr val="C00000"/>
              </a:solidFill>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a:bodyPr>
          <a:lstStyle/>
          <a:p>
            <a:pPr lvl="0"/>
            <a:r>
              <a:rPr lang="en-US" sz="2800" b="1" dirty="0" smtClean="0">
                <a:solidFill>
                  <a:schemeClr val="accent2">
                    <a:lumMod val="50000"/>
                  </a:schemeClr>
                </a:solidFill>
                <a:latin typeface="Times New Roman" pitchFamily="18" charset="0"/>
                <a:cs typeface="Times New Roman" pitchFamily="18" charset="0"/>
              </a:rPr>
              <a:t>4</a:t>
            </a:r>
            <a:r>
              <a:rPr lang="ru-RU" sz="2800" b="1" dirty="0" smtClean="0">
                <a:solidFill>
                  <a:schemeClr val="accent2">
                    <a:lumMod val="50000"/>
                  </a:schemeClr>
                </a:solidFill>
                <a:latin typeface="Times New Roman" pitchFamily="18" charset="0"/>
                <a:cs typeface="Times New Roman" pitchFamily="18" charset="0"/>
              </a:rPr>
              <a:t>-5 </a:t>
            </a:r>
            <a:r>
              <a:rPr lang="en-US" sz="2800" b="1" dirty="0" smtClean="0">
                <a:solidFill>
                  <a:schemeClr val="accent2">
                    <a:lumMod val="50000"/>
                  </a:schemeClr>
                </a:solidFill>
                <a:latin typeface="Times New Roman" pitchFamily="18" charset="0"/>
                <a:cs typeface="Times New Roman" pitchFamily="18" charset="0"/>
              </a:rPr>
              <a:t>How is called a person who does swimming?</a:t>
            </a:r>
            <a:r>
              <a:rPr lang="ru-RU" sz="2800" dirty="0" smtClean="0"/>
              <a:t/>
            </a:r>
            <a:br>
              <a:rPr lang="ru-RU" sz="2800" dirty="0" smtClean="0"/>
            </a:br>
            <a:endParaRPr lang="ru-RU" sz="2800" dirty="0"/>
          </a:p>
        </p:txBody>
      </p:sp>
      <p:pic>
        <p:nvPicPr>
          <p:cNvPr id="1026" name="Picture 2" descr="C:\Users\Admin\Pictures\Преимущества-ношения-плавательной-шапочки-2 (1).jpg"/>
          <p:cNvPicPr>
            <a:picLocks noGrp="1" noChangeAspect="1" noChangeArrowheads="1"/>
          </p:cNvPicPr>
          <p:nvPr>
            <p:ph idx="1"/>
          </p:nvPr>
        </p:nvPicPr>
        <p:blipFill>
          <a:blip r:embed="rId2" cstate="print"/>
          <a:srcRect/>
          <a:stretch>
            <a:fillRect/>
          </a:stretch>
        </p:blipFill>
        <p:spPr bwMode="auto">
          <a:xfrm>
            <a:off x="251520" y="836712"/>
            <a:ext cx="8712967" cy="5616624"/>
          </a:xfrm>
          <a:prstGeom prst="rect">
            <a:avLst/>
          </a:prstGeom>
          <a:noFill/>
        </p:spPr>
      </p:pic>
      <p:pic>
        <p:nvPicPr>
          <p:cNvPr id="5" name="Picture 2" descr="C:\Users\Admin\Pictures\sova1s_enl.jpg"/>
          <p:cNvPicPr>
            <a:picLocks noChangeAspect="1" noChangeArrowheads="1"/>
          </p:cNvPicPr>
          <p:nvPr/>
        </p:nvPicPr>
        <p:blipFill>
          <a:blip r:embed="rId3" cstate="print"/>
          <a:srcRect/>
          <a:stretch>
            <a:fillRect/>
          </a:stretch>
        </p:blipFill>
        <p:spPr bwMode="auto">
          <a:xfrm>
            <a:off x="0" y="0"/>
            <a:ext cx="1033297" cy="774973"/>
          </a:xfrm>
          <a:prstGeom prst="rect">
            <a:avLst/>
          </a:prstGeom>
          <a:noFill/>
        </p:spPr>
      </p:pic>
      <p:sp>
        <p:nvSpPr>
          <p:cNvPr id="6" name="TextBox 5"/>
          <p:cNvSpPr txBox="1"/>
          <p:nvPr/>
        </p:nvSpPr>
        <p:spPr>
          <a:xfrm>
            <a:off x="5508104" y="6334780"/>
            <a:ext cx="1869423" cy="523220"/>
          </a:xfrm>
          <a:prstGeom prst="rect">
            <a:avLst/>
          </a:prstGeom>
          <a:noFill/>
        </p:spPr>
        <p:txBody>
          <a:bodyPr wrap="none" rtlCol="0">
            <a:spAutoFit/>
          </a:bodyPr>
          <a:lstStyle/>
          <a:p>
            <a:r>
              <a:rPr lang="en-US" sz="2800" b="1" dirty="0" smtClean="0">
                <a:solidFill>
                  <a:schemeClr val="tx2">
                    <a:lumMod val="75000"/>
                  </a:schemeClr>
                </a:solidFill>
                <a:latin typeface="Times New Roman" pitchFamily="18" charset="0"/>
                <a:cs typeface="Times New Roman" pitchFamily="18" charset="0"/>
              </a:rPr>
              <a:t>a swimmer</a:t>
            </a:r>
            <a:endParaRPr lang="ru-RU" sz="2800" dirty="0">
              <a:latin typeface="Times New Roman" pitchFamily="18" charset="0"/>
              <a:cs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7200" b="1" dirty="0" smtClean="0">
                <a:solidFill>
                  <a:srgbClr val="002060"/>
                </a:solidFill>
                <a:latin typeface="Times New Roman" pitchFamily="18" charset="0"/>
                <a:cs typeface="Times New Roman" pitchFamily="18" charset="0"/>
              </a:rPr>
              <a:t>PLACE</a:t>
            </a:r>
            <a:endParaRPr lang="ru-RU" sz="7200" b="1" dirty="0">
              <a:solidFill>
                <a:srgbClr val="002060"/>
              </a:solidFill>
              <a:latin typeface="Times New Roman" pitchFamily="18" charset="0"/>
              <a:cs typeface="Times New Roman" pitchFamily="18" charset="0"/>
            </a:endParaRPr>
          </a:p>
        </p:txBody>
      </p:sp>
      <p:pic>
        <p:nvPicPr>
          <p:cNvPr id="4098" name="Picture 2" descr="C:\Users\Admin\Pictures\7.jpg"/>
          <p:cNvPicPr>
            <a:picLocks noGrp="1" noChangeAspect="1" noChangeArrowheads="1"/>
          </p:cNvPicPr>
          <p:nvPr>
            <p:ph idx="1"/>
          </p:nvPr>
        </p:nvPicPr>
        <p:blipFill>
          <a:blip r:embed="rId2" cstate="print"/>
          <a:srcRect/>
          <a:stretch>
            <a:fillRect/>
          </a:stretch>
        </p:blipFill>
        <p:spPr bwMode="auto">
          <a:xfrm>
            <a:off x="323528" y="1484784"/>
            <a:ext cx="8496944" cy="4968552"/>
          </a:xfrm>
          <a:prstGeom prst="rect">
            <a:avLst/>
          </a:prstGeom>
          <a:noFill/>
        </p:spPr>
      </p:pic>
      <p:sp>
        <p:nvSpPr>
          <p:cNvPr id="5" name="TextBox 4"/>
          <p:cNvSpPr txBox="1"/>
          <p:nvPr/>
        </p:nvSpPr>
        <p:spPr>
          <a:xfrm>
            <a:off x="179512" y="188640"/>
            <a:ext cx="2576667" cy="923330"/>
          </a:xfrm>
          <a:prstGeom prst="rect">
            <a:avLst/>
          </a:prstGeom>
          <a:noFill/>
        </p:spPr>
        <p:txBody>
          <a:bodyPr wrap="none" rtlCol="0">
            <a:spAutoFit/>
          </a:bodyPr>
          <a:lstStyle/>
          <a:p>
            <a:r>
              <a:rPr lang="en-US" sz="5400" b="1" dirty="0" smtClean="0">
                <a:solidFill>
                  <a:srgbClr val="C00000"/>
                </a:solidFill>
                <a:latin typeface="Times New Roman" pitchFamily="18" charset="0"/>
                <a:cs typeface="Times New Roman" pitchFamily="18" charset="0"/>
              </a:rPr>
              <a:t>Sector 5</a:t>
            </a:r>
            <a:endParaRPr lang="ru-RU" sz="5400" b="1" dirty="0">
              <a:solidFill>
                <a:srgbClr val="C00000"/>
              </a:solidFill>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8229600" cy="1143000"/>
          </a:xfrm>
        </p:spPr>
        <p:txBody>
          <a:bodyPr>
            <a:normAutofit fontScale="90000"/>
          </a:bodyPr>
          <a:lstStyle/>
          <a:p>
            <a:r>
              <a:rPr lang="en-US" sz="4900" b="1" dirty="0" smtClean="0">
                <a:solidFill>
                  <a:srgbClr val="002060"/>
                </a:solidFill>
                <a:latin typeface="Times New Roman" pitchFamily="18" charset="0"/>
                <a:cs typeface="Times New Roman" pitchFamily="18" charset="0"/>
              </a:rPr>
              <a:t>5</a:t>
            </a:r>
            <a:r>
              <a:rPr lang="ru-RU" sz="4900" b="1" dirty="0" smtClean="0">
                <a:solidFill>
                  <a:srgbClr val="002060"/>
                </a:solidFill>
                <a:latin typeface="Times New Roman" pitchFamily="18" charset="0"/>
                <a:cs typeface="Times New Roman" pitchFamily="18" charset="0"/>
              </a:rPr>
              <a:t>-1 </a:t>
            </a:r>
            <a:r>
              <a:rPr lang="en-US" sz="4900" b="1" dirty="0" smtClean="0">
                <a:solidFill>
                  <a:srgbClr val="002060"/>
                </a:solidFill>
                <a:latin typeface="Times New Roman" pitchFamily="18" charset="0"/>
                <a:cs typeface="Times New Roman" pitchFamily="18" charset="0"/>
              </a:rPr>
              <a:t>Where is football played?</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en-US" dirty="0" smtClean="0"/>
              <a:t> </a:t>
            </a:r>
            <a:endParaRPr lang="ru-RU" dirty="0" smtClean="0"/>
          </a:p>
          <a:p>
            <a:endParaRPr lang="ru-RU" dirty="0" smtClean="0"/>
          </a:p>
          <a:p>
            <a:endParaRPr lang="ru-RU" dirty="0"/>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043608" cy="1052736"/>
          </a:xfrm>
          <a:prstGeom prst="rect">
            <a:avLst/>
          </a:prstGeom>
          <a:noFill/>
        </p:spPr>
      </p:pic>
      <p:sp>
        <p:nvSpPr>
          <p:cNvPr id="5" name="TextBox 4"/>
          <p:cNvSpPr txBox="1"/>
          <p:nvPr/>
        </p:nvSpPr>
        <p:spPr>
          <a:xfrm>
            <a:off x="3059832" y="5949280"/>
            <a:ext cx="5690917" cy="523220"/>
          </a:xfrm>
          <a:prstGeom prst="rect">
            <a:avLst/>
          </a:prstGeom>
          <a:noFill/>
        </p:spPr>
        <p:txBody>
          <a:bodyPr wrap="none" rtlCol="0">
            <a:spAutoFit/>
          </a:bodyPr>
          <a:lstStyle/>
          <a:p>
            <a:r>
              <a:rPr lang="en-US" sz="2800" b="1" dirty="0" smtClean="0">
                <a:solidFill>
                  <a:srgbClr val="002060"/>
                </a:solidFill>
                <a:latin typeface="Times New Roman" pitchFamily="18" charset="0"/>
                <a:cs typeface="Times New Roman" pitchFamily="18" charset="0"/>
              </a:rPr>
              <a:t>on a football ground/ at the stadium</a:t>
            </a:r>
            <a:endParaRPr lang="ru-RU" sz="2800" b="1" dirty="0">
              <a:solidFill>
                <a:srgbClr val="002060"/>
              </a:solidFill>
              <a:latin typeface="Times New Roman" pitchFamily="18" charset="0"/>
              <a:cs typeface="Times New Roman" pitchFamily="18" charset="0"/>
            </a:endParaRPr>
          </a:p>
        </p:txBody>
      </p:sp>
      <p:pic>
        <p:nvPicPr>
          <p:cNvPr id="1026" name="Picture 2" descr="C:\Users\Admin\Pictures\imgpreview - 2020-01-08T214528.101.jpg"/>
          <p:cNvPicPr>
            <a:picLocks noChangeAspect="1" noChangeArrowheads="1"/>
          </p:cNvPicPr>
          <p:nvPr/>
        </p:nvPicPr>
        <p:blipFill>
          <a:blip r:embed="rId3" cstate="print"/>
          <a:srcRect/>
          <a:stretch>
            <a:fillRect/>
          </a:stretch>
        </p:blipFill>
        <p:spPr bwMode="auto">
          <a:xfrm>
            <a:off x="323528" y="1124744"/>
            <a:ext cx="8352928" cy="4752528"/>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60648"/>
            <a:ext cx="8229600" cy="1143000"/>
          </a:xfrm>
        </p:spPr>
        <p:txBody>
          <a:bodyPr>
            <a:noAutofit/>
          </a:bodyPr>
          <a:lstStyle/>
          <a:p>
            <a:r>
              <a:rPr lang="en-US" b="1" dirty="0" smtClean="0">
                <a:solidFill>
                  <a:schemeClr val="accent2">
                    <a:lumMod val="50000"/>
                  </a:schemeClr>
                </a:solidFill>
                <a:latin typeface="Times New Roman" pitchFamily="18" charset="0"/>
                <a:cs typeface="Times New Roman" pitchFamily="18" charset="0"/>
              </a:rPr>
              <a:t>5</a:t>
            </a:r>
            <a:r>
              <a:rPr lang="ru-RU" b="1" dirty="0" smtClean="0">
                <a:solidFill>
                  <a:schemeClr val="accent2">
                    <a:lumMod val="50000"/>
                  </a:schemeClr>
                </a:solidFill>
                <a:latin typeface="Times New Roman" pitchFamily="18" charset="0"/>
                <a:cs typeface="Times New Roman" pitchFamily="18" charset="0"/>
              </a:rPr>
              <a:t>-2 </a:t>
            </a:r>
            <a:r>
              <a:rPr lang="en-US" b="1" dirty="0" smtClean="0">
                <a:solidFill>
                  <a:schemeClr val="accent2">
                    <a:lumMod val="50000"/>
                  </a:schemeClr>
                </a:solidFill>
                <a:latin typeface="Times New Roman" pitchFamily="18" charset="0"/>
                <a:cs typeface="Times New Roman" pitchFamily="18" charset="0"/>
              </a:rPr>
              <a:t>Where is basketball played?</a:t>
            </a: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endParaRPr lang="ru-RU" b="1" dirty="0">
              <a:solidFill>
                <a:schemeClr val="tx2">
                  <a:lumMod val="75000"/>
                </a:schemeClr>
              </a:solidFill>
              <a:latin typeface="Times New Roman" pitchFamily="18" charset="0"/>
              <a:cs typeface="Times New Roman" pitchFamily="18" charset="0"/>
            </a:endParaRPr>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043608" cy="1052736"/>
          </a:xfrm>
          <a:prstGeom prst="rect">
            <a:avLst/>
          </a:prstGeom>
          <a:noFill/>
        </p:spPr>
      </p:pic>
      <p:sp>
        <p:nvSpPr>
          <p:cNvPr id="4100" name="AutoShape 4" descr="C:\Users\Admin\Pictures\s1200 (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1" name="Picture 5" descr="C:\Users\Admin\Pictures\4 (1).jpg"/>
          <p:cNvPicPr>
            <a:picLocks noGrp="1" noChangeAspect="1" noChangeArrowheads="1"/>
          </p:cNvPicPr>
          <p:nvPr>
            <p:ph idx="1"/>
          </p:nvPr>
        </p:nvPicPr>
        <p:blipFill>
          <a:blip r:embed="rId3" cstate="print"/>
          <a:srcRect/>
          <a:stretch>
            <a:fillRect/>
          </a:stretch>
        </p:blipFill>
        <p:spPr bwMode="auto">
          <a:xfrm>
            <a:off x="1187624" y="1196752"/>
            <a:ext cx="6408712" cy="5040560"/>
          </a:xfrm>
          <a:prstGeom prst="rect">
            <a:avLst/>
          </a:prstGeom>
          <a:noFill/>
        </p:spPr>
      </p:pic>
      <p:sp>
        <p:nvSpPr>
          <p:cNvPr id="11" name="TextBox 10"/>
          <p:cNvSpPr txBox="1"/>
          <p:nvPr/>
        </p:nvSpPr>
        <p:spPr>
          <a:xfrm>
            <a:off x="1691680" y="6334780"/>
            <a:ext cx="6955622" cy="523220"/>
          </a:xfrm>
          <a:prstGeom prst="rect">
            <a:avLst/>
          </a:prstGeom>
          <a:noFill/>
        </p:spPr>
        <p:txBody>
          <a:bodyPr wrap="none" rtlCol="0">
            <a:spAutoFit/>
          </a:bodyPr>
          <a:lstStyle/>
          <a:p>
            <a:r>
              <a:rPr lang="en-US" sz="2800" b="1" dirty="0" smtClean="0">
                <a:solidFill>
                  <a:schemeClr val="accent2">
                    <a:lumMod val="50000"/>
                  </a:schemeClr>
                </a:solidFill>
                <a:latin typeface="Times New Roman" pitchFamily="18" charset="0"/>
                <a:cs typeface="Times New Roman" pitchFamily="18" charset="0"/>
              </a:rPr>
              <a:t>in outdoor surfaces </a:t>
            </a:r>
            <a:r>
              <a:rPr lang="ru-RU" sz="2800" b="1" dirty="0" smtClean="0">
                <a:solidFill>
                  <a:schemeClr val="accent2">
                    <a:lumMod val="50000"/>
                  </a:schemeClr>
                </a:solidFill>
                <a:latin typeface="Times New Roman" pitchFamily="18" charset="0"/>
                <a:cs typeface="Times New Roman" pitchFamily="18" charset="0"/>
              </a:rPr>
              <a:t> </a:t>
            </a:r>
            <a:r>
              <a:rPr lang="en-US" sz="2800" b="1" dirty="0" smtClean="0">
                <a:solidFill>
                  <a:schemeClr val="accent2">
                    <a:lumMod val="50000"/>
                  </a:schemeClr>
                </a:solidFill>
                <a:latin typeface="Times New Roman" pitchFamily="18" charset="0"/>
                <a:cs typeface="Times New Roman" pitchFamily="18" charset="0"/>
              </a:rPr>
              <a:t>or on a basketball court</a:t>
            </a:r>
            <a:endParaRPr lang="ru-RU" sz="2800" b="1" dirty="0">
              <a:solidFill>
                <a:schemeClr val="accent2">
                  <a:lumMod val="50000"/>
                </a:schemeClr>
              </a:solidFill>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32656"/>
            <a:ext cx="8388424" cy="836711"/>
          </a:xfrm>
        </p:spPr>
        <p:txBody>
          <a:bodyPr>
            <a:normAutofit fontScale="90000"/>
          </a:bodyPr>
          <a:lstStyle/>
          <a:p>
            <a:r>
              <a:rPr lang="ru-RU" sz="3600" b="1" dirty="0" smtClean="0">
                <a:solidFill>
                  <a:srgbClr val="C00000"/>
                </a:solidFill>
                <a:latin typeface="Times New Roman" pitchFamily="18" charset="0"/>
                <a:cs typeface="Times New Roman" pitchFamily="18" charset="0"/>
              </a:rPr>
              <a:t>1-1 </a:t>
            </a:r>
            <a:r>
              <a:rPr lang="en-US" sz="3600" b="1" dirty="0" smtClean="0">
                <a:solidFill>
                  <a:srgbClr val="C00000"/>
                </a:solidFill>
                <a:latin typeface="Times New Roman" pitchFamily="18" charset="0"/>
                <a:cs typeface="Times New Roman" pitchFamily="18" charset="0"/>
              </a:rPr>
              <a:t>Preliminaries. </a:t>
            </a:r>
            <a:r>
              <a:rPr lang="ru-RU" sz="3600" b="1" dirty="0" smtClean="0">
                <a:solidFill>
                  <a:srgbClr val="C0000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Go, Do or Play</a:t>
            </a:r>
            <a:r>
              <a:rPr lang="ru-RU" sz="3600" b="1" dirty="0" smtClean="0">
                <a:solidFill>
                  <a:srgbClr val="C0000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 Task . </a:t>
            </a:r>
            <a:r>
              <a:rPr lang="ru-RU" sz="3600" b="1" dirty="0" smtClean="0">
                <a:solidFill>
                  <a:srgbClr val="C00000"/>
                </a:solidFill>
                <a:latin typeface="Times New Roman" pitchFamily="18" charset="0"/>
                <a:cs typeface="Times New Roman" pitchFamily="18" charset="0"/>
              </a:rPr>
              <a:t>Задание «</a:t>
            </a:r>
            <a:r>
              <a:rPr lang="en-US" sz="3600" b="1" dirty="0" smtClean="0">
                <a:solidFill>
                  <a:srgbClr val="C00000"/>
                </a:solidFill>
                <a:latin typeface="Times New Roman" pitchFamily="18" charset="0"/>
                <a:cs typeface="Times New Roman" pitchFamily="18" charset="0"/>
              </a:rPr>
              <a:t>Different kinds of sport</a:t>
            </a:r>
            <a:r>
              <a:rPr lang="ru-RU" sz="3600" b="1" dirty="0" smtClean="0">
                <a:solidFill>
                  <a:srgbClr val="C00000"/>
                </a:solidFill>
                <a:latin typeface="Times New Roman" pitchFamily="18" charset="0"/>
                <a:cs typeface="Times New Roman" pitchFamily="18" charset="0"/>
              </a:rPr>
              <a:t>»</a:t>
            </a:r>
            <a:endParaRPr lang="ru-RU" sz="3600" b="1" dirty="0">
              <a:solidFill>
                <a:srgbClr val="C00000"/>
              </a:solidFill>
            </a:endParaRPr>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251520" y="1700808"/>
            <a:ext cx="8712968" cy="5262979"/>
          </a:xfrm>
          <a:prstGeom prst="rect">
            <a:avLst/>
          </a:prstGeom>
        </p:spPr>
        <p:txBody>
          <a:bodyPr wrap="square">
            <a:spAutoFit/>
          </a:bodyPr>
          <a:lstStyle/>
          <a:p>
            <a:r>
              <a:rPr lang="en-US" sz="4800" b="1" dirty="0" smtClean="0">
                <a:solidFill>
                  <a:srgbClr val="002060"/>
                </a:solidFill>
              </a:rPr>
              <a:t> </a:t>
            </a:r>
            <a:r>
              <a:rPr lang="en-US" sz="4800" b="1" dirty="0">
                <a:solidFill>
                  <a:srgbClr val="002060"/>
                </a:solidFill>
                <a:latin typeface="Times New Roman" pitchFamily="18" charset="0"/>
                <a:cs typeface="Times New Roman" pitchFamily="18" charset="0"/>
              </a:rPr>
              <a:t>S</a:t>
            </a:r>
            <a:r>
              <a:rPr lang="en-US" sz="4800" b="1" dirty="0" smtClean="0">
                <a:solidFill>
                  <a:srgbClr val="002060"/>
                </a:solidFill>
                <a:latin typeface="Times New Roman" pitchFamily="18" charset="0"/>
                <a:cs typeface="Times New Roman" pitchFamily="18" charset="0"/>
              </a:rPr>
              <a:t>ee </a:t>
            </a:r>
            <a:r>
              <a:rPr lang="en-US" sz="4800" b="1" dirty="0">
                <a:solidFill>
                  <a:srgbClr val="002060"/>
                </a:solidFill>
                <a:latin typeface="Times New Roman" pitchFamily="18" charset="0"/>
                <a:cs typeface="Times New Roman" pitchFamily="18" charset="0"/>
              </a:rPr>
              <a:t>the names of different kinds of sport. Your task is to write them down into </a:t>
            </a:r>
            <a:r>
              <a:rPr lang="en-US" sz="4800" b="1" dirty="0" smtClean="0">
                <a:solidFill>
                  <a:srgbClr val="002060"/>
                </a:solidFill>
                <a:latin typeface="Times New Roman" pitchFamily="18" charset="0"/>
                <a:cs typeface="Times New Roman" pitchFamily="18" charset="0"/>
              </a:rPr>
              <a:t>three </a:t>
            </a:r>
            <a:r>
              <a:rPr lang="en-US" sz="4800" b="1" dirty="0">
                <a:solidFill>
                  <a:srgbClr val="002060"/>
                </a:solidFill>
                <a:latin typeface="Times New Roman" pitchFamily="18" charset="0"/>
                <a:cs typeface="Times New Roman" pitchFamily="18" charset="0"/>
              </a:rPr>
              <a:t>columns. Write down the kinds of sport you play in the first </a:t>
            </a:r>
            <a:r>
              <a:rPr lang="en-US" sz="4800" b="1" dirty="0" smtClean="0">
                <a:solidFill>
                  <a:srgbClr val="002060"/>
                </a:solidFill>
                <a:latin typeface="Times New Roman" pitchFamily="18" charset="0"/>
                <a:cs typeface="Times New Roman" pitchFamily="18" charset="0"/>
              </a:rPr>
              <a:t>column, in </a:t>
            </a:r>
            <a:r>
              <a:rPr lang="en-US" sz="4800" b="1" dirty="0">
                <a:solidFill>
                  <a:srgbClr val="002060"/>
                </a:solidFill>
                <a:latin typeface="Times New Roman" pitchFamily="18" charset="0"/>
                <a:cs typeface="Times New Roman" pitchFamily="18" charset="0"/>
              </a:rPr>
              <a:t>the second those you go</a:t>
            </a:r>
            <a:r>
              <a:rPr lang="en-US" sz="4800" b="1" dirty="0" smtClean="0">
                <a:solidFill>
                  <a:srgbClr val="002060"/>
                </a:solidFill>
                <a:latin typeface="Times New Roman" pitchFamily="18" charset="0"/>
                <a:cs typeface="Times New Roman" pitchFamily="18" charset="0"/>
              </a:rPr>
              <a:t>. And in the third you do. </a:t>
            </a:r>
            <a:endParaRPr lang="ru-RU" sz="4800" b="1" dirty="0">
              <a:solidFill>
                <a:srgbClr val="002060"/>
              </a:solidFill>
              <a:latin typeface="Times New Roman" pitchFamily="18" charset="0"/>
              <a:cs typeface="Times New Roman" pitchFamily="18" charset="0"/>
            </a:endParaRPr>
          </a:p>
        </p:txBody>
      </p:sp>
      <p:pic>
        <p:nvPicPr>
          <p:cNvPr id="6" name="Рисунок 5" descr="C:\Users\Admin\Pictures\FQCAX45ZNDCAU2A4QKCAV133WHCA65JISQCARUZNMFCAMXFRD1CAPGFP8OCAX7SNT6CANJAF85CACJDUD4CA05GTZNCA0RBSM5CAD61HPOCAJ3YOKLCAILX9ZHCACQR459CAKB2J6ICAF33UG0CAXPH6ML.jpg"/>
          <p:cNvPicPr/>
          <p:nvPr/>
        </p:nvPicPr>
        <p:blipFill>
          <a:blip r:embed="rId2" cstate="print"/>
          <a:srcRect/>
          <a:stretch>
            <a:fillRect/>
          </a:stretch>
        </p:blipFill>
        <p:spPr bwMode="auto">
          <a:xfrm>
            <a:off x="0" y="0"/>
            <a:ext cx="936104" cy="836712"/>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88640"/>
            <a:ext cx="8229600" cy="1143000"/>
          </a:xfrm>
        </p:spPr>
        <p:txBody>
          <a:bodyPr>
            <a:noAutofit/>
          </a:bodyPr>
          <a:lstStyle/>
          <a:p>
            <a:r>
              <a:rPr lang="en-US" sz="4000" b="1" dirty="0" smtClean="0">
                <a:solidFill>
                  <a:schemeClr val="accent3">
                    <a:lumMod val="50000"/>
                  </a:schemeClr>
                </a:solidFill>
                <a:latin typeface="Times New Roman" pitchFamily="18" charset="0"/>
                <a:cs typeface="Times New Roman" pitchFamily="18" charset="0"/>
              </a:rPr>
              <a:t>5</a:t>
            </a:r>
            <a:r>
              <a:rPr lang="ru-RU" sz="4000" b="1" dirty="0" smtClean="0">
                <a:solidFill>
                  <a:schemeClr val="accent3">
                    <a:lumMod val="50000"/>
                  </a:schemeClr>
                </a:solidFill>
                <a:latin typeface="Times New Roman" pitchFamily="18" charset="0"/>
                <a:cs typeface="Times New Roman" pitchFamily="18" charset="0"/>
              </a:rPr>
              <a:t>-3 </a:t>
            </a:r>
            <a:r>
              <a:rPr lang="en-US" sz="4000" b="1" dirty="0" smtClean="0">
                <a:solidFill>
                  <a:schemeClr val="accent3">
                    <a:lumMod val="50000"/>
                  </a:schemeClr>
                </a:solidFill>
                <a:latin typeface="Times New Roman" pitchFamily="18" charset="0"/>
                <a:cs typeface="Times New Roman" pitchFamily="18" charset="0"/>
              </a:rPr>
              <a:t>Where can you do swimming? </a:t>
            </a:r>
            <a:r>
              <a:rPr lang="ru-RU" sz="4000" dirty="0" smtClean="0"/>
              <a:t/>
            </a:r>
            <a:br>
              <a:rPr lang="ru-RU" sz="4000" dirty="0" smtClean="0"/>
            </a:br>
            <a:endParaRPr lang="ru-RU" sz="4000" dirty="0"/>
          </a:p>
        </p:txBody>
      </p:sp>
      <p:pic>
        <p:nvPicPr>
          <p:cNvPr id="4" name="Picture 2" descr="C:\Users\Admin\Pictures\5ca3e9b122f61f8f06494c97b1afccf3.jpg"/>
          <p:cNvPicPr>
            <a:picLocks noChangeAspect="1" noChangeArrowheads="1"/>
          </p:cNvPicPr>
          <p:nvPr/>
        </p:nvPicPr>
        <p:blipFill>
          <a:blip r:embed="rId2" cstate="print"/>
          <a:srcRect/>
          <a:stretch>
            <a:fillRect/>
          </a:stretch>
        </p:blipFill>
        <p:spPr bwMode="auto">
          <a:xfrm>
            <a:off x="1" y="0"/>
            <a:ext cx="899591" cy="1052736"/>
          </a:xfrm>
          <a:prstGeom prst="rect">
            <a:avLst/>
          </a:prstGeom>
          <a:noFill/>
        </p:spPr>
      </p:pic>
      <p:sp>
        <p:nvSpPr>
          <p:cNvPr id="5" name="TextBox 4"/>
          <p:cNvSpPr txBox="1"/>
          <p:nvPr/>
        </p:nvSpPr>
        <p:spPr>
          <a:xfrm>
            <a:off x="4572000" y="6021288"/>
            <a:ext cx="3624710" cy="584775"/>
          </a:xfrm>
          <a:prstGeom prst="rect">
            <a:avLst/>
          </a:prstGeom>
          <a:noFill/>
        </p:spPr>
        <p:txBody>
          <a:bodyPr wrap="none" rtlCol="0">
            <a:spAutoFit/>
          </a:bodyPr>
          <a:lstStyle/>
          <a:p>
            <a:r>
              <a:rPr lang="en-US" sz="3200" b="1" dirty="0" smtClean="0">
                <a:solidFill>
                  <a:srgbClr val="002060"/>
                </a:solidFill>
                <a:latin typeface="Times New Roman" pitchFamily="18" charset="0"/>
                <a:cs typeface="Times New Roman" pitchFamily="18" charset="0"/>
              </a:rPr>
              <a:t>in a swimming-pool</a:t>
            </a:r>
            <a:endParaRPr lang="ru-RU" sz="3200" b="1" dirty="0">
              <a:solidFill>
                <a:srgbClr val="002060"/>
              </a:solidFill>
              <a:latin typeface="Times New Roman" pitchFamily="18" charset="0"/>
              <a:cs typeface="Times New Roman" pitchFamily="18" charset="0"/>
            </a:endParaRPr>
          </a:p>
        </p:txBody>
      </p:sp>
      <p:pic>
        <p:nvPicPr>
          <p:cNvPr id="2050" name="Picture 2" descr="C:\Users\Admin\Pictures\img-20161226105620-149.jpg"/>
          <p:cNvPicPr>
            <a:picLocks noGrp="1" noChangeAspect="1" noChangeArrowheads="1"/>
          </p:cNvPicPr>
          <p:nvPr>
            <p:ph idx="1"/>
          </p:nvPr>
        </p:nvPicPr>
        <p:blipFill>
          <a:blip r:embed="rId3" cstate="print"/>
          <a:srcRect/>
          <a:stretch>
            <a:fillRect/>
          </a:stretch>
        </p:blipFill>
        <p:spPr bwMode="auto">
          <a:xfrm>
            <a:off x="395536" y="1196752"/>
            <a:ext cx="8352928" cy="4571429"/>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lstStyle/>
          <a:p>
            <a:r>
              <a:rPr lang="en-US" b="1" dirty="0" smtClean="0">
                <a:solidFill>
                  <a:schemeClr val="accent6">
                    <a:lumMod val="50000"/>
                  </a:schemeClr>
                </a:solidFill>
                <a:latin typeface="Times New Roman" pitchFamily="18" charset="0"/>
                <a:cs typeface="Times New Roman" pitchFamily="18" charset="0"/>
              </a:rPr>
              <a:t>5</a:t>
            </a:r>
            <a:r>
              <a:rPr lang="ru-RU" b="1" dirty="0" smtClean="0">
                <a:solidFill>
                  <a:schemeClr val="accent6">
                    <a:lumMod val="50000"/>
                  </a:schemeClr>
                </a:solidFill>
                <a:latin typeface="Times New Roman" pitchFamily="18" charset="0"/>
                <a:cs typeface="Times New Roman" pitchFamily="18" charset="0"/>
              </a:rPr>
              <a:t>-4 </a:t>
            </a:r>
            <a:r>
              <a:rPr lang="en-US" b="1" dirty="0" smtClean="0">
                <a:solidFill>
                  <a:schemeClr val="accent6">
                    <a:lumMod val="50000"/>
                  </a:schemeClr>
                </a:solidFill>
                <a:latin typeface="Times New Roman" pitchFamily="18" charset="0"/>
                <a:cs typeface="Times New Roman" pitchFamily="18" charset="0"/>
              </a:rPr>
              <a:t>Where can you play tennis?</a:t>
            </a:r>
            <a:endParaRPr lang="ru-RU" b="1" dirty="0" smtClean="0">
              <a:solidFill>
                <a:schemeClr val="accent6">
                  <a:lumMod val="50000"/>
                </a:schemeClr>
              </a:solidFill>
              <a:latin typeface="Times New Roman" pitchFamily="18" charset="0"/>
              <a:cs typeface="Times New Roman" pitchFamily="18" charset="0"/>
            </a:endParaRPr>
          </a:p>
        </p:txBody>
      </p:sp>
      <p:pic>
        <p:nvPicPr>
          <p:cNvPr id="4" name="Picture 2" descr="C:\Users\Admin\Pictures\sovas_enl.jpg"/>
          <p:cNvPicPr>
            <a:picLocks noChangeAspect="1" noChangeArrowheads="1"/>
          </p:cNvPicPr>
          <p:nvPr/>
        </p:nvPicPr>
        <p:blipFill>
          <a:blip r:embed="rId2" cstate="print"/>
          <a:srcRect/>
          <a:stretch>
            <a:fillRect/>
          </a:stretch>
        </p:blipFill>
        <p:spPr bwMode="auto">
          <a:xfrm>
            <a:off x="0" y="0"/>
            <a:ext cx="769268" cy="735933"/>
          </a:xfrm>
          <a:prstGeom prst="rect">
            <a:avLst/>
          </a:prstGeom>
          <a:noFill/>
        </p:spPr>
      </p:pic>
      <p:sp>
        <p:nvSpPr>
          <p:cNvPr id="5" name="TextBox 4"/>
          <p:cNvSpPr txBox="1"/>
          <p:nvPr/>
        </p:nvSpPr>
        <p:spPr>
          <a:xfrm>
            <a:off x="3419872" y="6150114"/>
            <a:ext cx="3849131" cy="707886"/>
          </a:xfrm>
          <a:prstGeom prst="rect">
            <a:avLst/>
          </a:prstGeom>
          <a:noFill/>
        </p:spPr>
        <p:txBody>
          <a:bodyPr wrap="none" rtlCol="0">
            <a:spAutoFit/>
          </a:bodyPr>
          <a:lstStyle/>
          <a:p>
            <a:r>
              <a:rPr lang="en-US" sz="4000" b="1" dirty="0" smtClean="0">
                <a:solidFill>
                  <a:schemeClr val="accent3">
                    <a:lumMod val="50000"/>
                  </a:schemeClr>
                </a:solidFill>
                <a:latin typeface="Times New Roman" pitchFamily="18" charset="0"/>
                <a:cs typeface="Times New Roman" pitchFamily="18" charset="0"/>
              </a:rPr>
              <a:t>on a tennis court</a:t>
            </a:r>
            <a:endParaRPr lang="ru-RU" sz="4000" b="1" dirty="0">
              <a:solidFill>
                <a:schemeClr val="accent3">
                  <a:lumMod val="50000"/>
                </a:schemeClr>
              </a:solidFill>
              <a:latin typeface="Times New Roman" pitchFamily="18" charset="0"/>
              <a:cs typeface="Times New Roman" pitchFamily="18" charset="0"/>
            </a:endParaRPr>
          </a:p>
        </p:txBody>
      </p:sp>
      <p:pic>
        <p:nvPicPr>
          <p:cNvPr id="6145" name="Picture 1" descr="C:\Users\Admin\Pictures\tennis4.jpg"/>
          <p:cNvPicPr>
            <a:picLocks noGrp="1" noChangeAspect="1" noChangeArrowheads="1"/>
          </p:cNvPicPr>
          <p:nvPr>
            <p:ph idx="1"/>
          </p:nvPr>
        </p:nvPicPr>
        <p:blipFill>
          <a:blip r:embed="rId3" cstate="print"/>
          <a:srcRect/>
          <a:stretch>
            <a:fillRect/>
          </a:stretch>
        </p:blipFill>
        <p:spPr bwMode="auto">
          <a:xfrm>
            <a:off x="539552" y="1340768"/>
            <a:ext cx="8352928" cy="4320480"/>
          </a:xfrm>
          <a:prstGeom prst="rect">
            <a:avLst/>
          </a:prstGeom>
          <a:no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lstStyle/>
          <a:p>
            <a:r>
              <a:rPr lang="en-US" b="1" dirty="0" smtClean="0">
                <a:solidFill>
                  <a:schemeClr val="accent3">
                    <a:lumMod val="50000"/>
                  </a:schemeClr>
                </a:solidFill>
                <a:latin typeface="Times New Roman" pitchFamily="18" charset="0"/>
                <a:cs typeface="Times New Roman" pitchFamily="18" charset="0"/>
              </a:rPr>
              <a:t>5</a:t>
            </a:r>
            <a:r>
              <a:rPr lang="ru-RU" b="1" dirty="0" smtClean="0">
                <a:solidFill>
                  <a:schemeClr val="accent3">
                    <a:lumMod val="50000"/>
                  </a:schemeClr>
                </a:solidFill>
                <a:latin typeface="Times New Roman" pitchFamily="18" charset="0"/>
                <a:cs typeface="Times New Roman" pitchFamily="18" charset="0"/>
              </a:rPr>
              <a:t>-5 </a:t>
            </a:r>
            <a:r>
              <a:rPr lang="en-US" b="1" dirty="0" smtClean="0">
                <a:solidFill>
                  <a:schemeClr val="accent3">
                    <a:lumMod val="50000"/>
                  </a:schemeClr>
                </a:solidFill>
                <a:latin typeface="Times New Roman" pitchFamily="18" charset="0"/>
                <a:cs typeface="Times New Roman" pitchFamily="18" charset="0"/>
              </a:rPr>
              <a:t>Where can you play golf?</a:t>
            </a:r>
            <a:endParaRPr lang="ru-RU" b="1" dirty="0">
              <a:solidFill>
                <a:schemeClr val="accent3">
                  <a:lumMod val="50000"/>
                </a:schemeClr>
              </a:solidFill>
              <a:latin typeface="Times New Roman" pitchFamily="18" charset="0"/>
              <a:cs typeface="Times New Roman" pitchFamily="18" charset="0"/>
            </a:endParaRPr>
          </a:p>
        </p:txBody>
      </p:sp>
      <p:pic>
        <p:nvPicPr>
          <p:cNvPr id="4" name="Picture 2" descr="C:\Users\Admin\Pictures\sova1s_enl.jpg"/>
          <p:cNvPicPr>
            <a:picLocks noChangeAspect="1" noChangeArrowheads="1"/>
          </p:cNvPicPr>
          <p:nvPr/>
        </p:nvPicPr>
        <p:blipFill>
          <a:blip r:embed="rId3" cstate="print"/>
          <a:srcRect/>
          <a:stretch>
            <a:fillRect/>
          </a:stretch>
        </p:blipFill>
        <p:spPr bwMode="auto">
          <a:xfrm>
            <a:off x="0" y="0"/>
            <a:ext cx="1033297" cy="774973"/>
          </a:xfrm>
          <a:prstGeom prst="rect">
            <a:avLst/>
          </a:prstGeom>
          <a:noFill/>
        </p:spPr>
      </p:pic>
      <p:sp>
        <p:nvSpPr>
          <p:cNvPr id="6" name="TextBox 5"/>
          <p:cNvSpPr txBox="1"/>
          <p:nvPr/>
        </p:nvSpPr>
        <p:spPr>
          <a:xfrm>
            <a:off x="4211960" y="6150114"/>
            <a:ext cx="3619902" cy="707886"/>
          </a:xfrm>
          <a:prstGeom prst="rect">
            <a:avLst/>
          </a:prstGeom>
          <a:noFill/>
        </p:spPr>
        <p:txBody>
          <a:bodyPr wrap="none" rtlCol="0">
            <a:spAutoFit/>
          </a:bodyPr>
          <a:lstStyle/>
          <a:p>
            <a:r>
              <a:rPr lang="en-US" sz="4000" b="1" dirty="0" smtClean="0">
                <a:solidFill>
                  <a:schemeClr val="accent2">
                    <a:lumMod val="50000"/>
                  </a:schemeClr>
                </a:solidFill>
                <a:latin typeface="Times New Roman" pitchFamily="18" charset="0"/>
                <a:cs typeface="Times New Roman" pitchFamily="18" charset="0"/>
              </a:rPr>
              <a:t>on a golf course</a:t>
            </a:r>
            <a:endParaRPr lang="ru-RU" sz="4000" b="1" dirty="0">
              <a:solidFill>
                <a:schemeClr val="accent2">
                  <a:lumMod val="50000"/>
                </a:schemeClr>
              </a:solidFill>
              <a:latin typeface="Times New Roman" pitchFamily="18" charset="0"/>
              <a:cs typeface="Times New Roman" pitchFamily="18" charset="0"/>
            </a:endParaRPr>
          </a:p>
        </p:txBody>
      </p:sp>
      <p:pic>
        <p:nvPicPr>
          <p:cNvPr id="5122" name="Picture 2" descr="C:\Users\Admin\Pictures\22630673.jpg"/>
          <p:cNvPicPr>
            <a:picLocks noGrp="1" noChangeAspect="1" noChangeArrowheads="1"/>
          </p:cNvPicPr>
          <p:nvPr>
            <p:ph idx="1"/>
          </p:nvPr>
        </p:nvPicPr>
        <p:blipFill>
          <a:blip r:embed="rId4" cstate="print"/>
          <a:srcRect/>
          <a:stretch>
            <a:fillRect/>
          </a:stretch>
        </p:blipFill>
        <p:spPr bwMode="auto">
          <a:xfrm>
            <a:off x="899592" y="1124744"/>
            <a:ext cx="7416824" cy="5112568"/>
          </a:xfrm>
          <a:prstGeom prst="rect">
            <a:avLst/>
          </a:prstGeom>
          <a:noFill/>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404664"/>
            <a:ext cx="5698976" cy="1143000"/>
          </a:xfrm>
        </p:spPr>
        <p:txBody>
          <a:bodyPr>
            <a:normAutofit/>
          </a:bodyPr>
          <a:lstStyle/>
          <a:p>
            <a:r>
              <a:rPr lang="en-US" sz="6000" b="1" dirty="0" smtClean="0">
                <a:solidFill>
                  <a:srgbClr val="C00000"/>
                </a:solidFill>
                <a:latin typeface="Times New Roman" pitchFamily="18" charset="0"/>
                <a:cs typeface="Times New Roman" pitchFamily="18" charset="0"/>
              </a:rPr>
              <a:t>EQUIPMENT</a:t>
            </a:r>
            <a:endParaRPr lang="ru-RU" sz="6000" dirty="0">
              <a:solidFill>
                <a:srgbClr val="C00000"/>
              </a:solidFill>
              <a:latin typeface="Times New Roman" pitchFamily="18" charset="0"/>
              <a:cs typeface="Times New Roman" pitchFamily="18" charset="0"/>
            </a:endParaRPr>
          </a:p>
        </p:txBody>
      </p:sp>
      <p:pic>
        <p:nvPicPr>
          <p:cNvPr id="6147" name="Picture 3" descr="C:\Users\Admin\Pictures\собрания-спортивного-инвентаря-51052869.jpg"/>
          <p:cNvPicPr>
            <a:picLocks noGrp="1" noChangeAspect="1" noChangeArrowheads="1"/>
          </p:cNvPicPr>
          <p:nvPr>
            <p:ph idx="1"/>
          </p:nvPr>
        </p:nvPicPr>
        <p:blipFill>
          <a:blip r:embed="rId2" cstate="print"/>
          <a:srcRect/>
          <a:stretch>
            <a:fillRect/>
          </a:stretch>
        </p:blipFill>
        <p:spPr bwMode="auto">
          <a:xfrm>
            <a:off x="1907704" y="1340768"/>
            <a:ext cx="5688632" cy="5400600"/>
          </a:xfrm>
          <a:prstGeom prst="rect">
            <a:avLst/>
          </a:prstGeom>
          <a:noFill/>
        </p:spPr>
      </p:pic>
      <p:sp>
        <p:nvSpPr>
          <p:cNvPr id="10" name="TextBox 9"/>
          <p:cNvSpPr txBox="1"/>
          <p:nvPr/>
        </p:nvSpPr>
        <p:spPr>
          <a:xfrm>
            <a:off x="0" y="0"/>
            <a:ext cx="2308774" cy="830997"/>
          </a:xfrm>
          <a:prstGeom prst="rect">
            <a:avLst/>
          </a:prstGeom>
          <a:noFill/>
        </p:spPr>
        <p:txBody>
          <a:bodyPr wrap="none" rtlCol="0">
            <a:spAutoFit/>
          </a:bodyPr>
          <a:lstStyle/>
          <a:p>
            <a:r>
              <a:rPr lang="en-US" sz="4800" b="1" dirty="0" smtClean="0">
                <a:solidFill>
                  <a:srgbClr val="002060"/>
                </a:solidFill>
                <a:latin typeface="Times New Roman" pitchFamily="18" charset="0"/>
                <a:cs typeface="Times New Roman" pitchFamily="18" charset="0"/>
              </a:rPr>
              <a:t>Sector 6</a:t>
            </a:r>
            <a:endParaRPr lang="ru-RU" sz="4800" b="1" dirty="0">
              <a:solidFill>
                <a:srgbClr val="002060"/>
              </a:solidFill>
              <a:latin typeface="Times New Roman" pitchFamily="18" charset="0"/>
              <a:cs typeface="Times New Roman" pitchFamily="18" charset="0"/>
            </a:endParaRPr>
          </a:p>
        </p:txBody>
      </p:sp>
    </p:spTree>
  </p:cSld>
  <p:clrMapOvr>
    <a:masterClrMapping/>
  </p:clrMapOvr>
  <p:transition>
    <p:spli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60648"/>
            <a:ext cx="8229600" cy="1143000"/>
          </a:xfrm>
        </p:spPr>
        <p:txBody>
          <a:bodyPr>
            <a:normAutofit fontScale="90000"/>
          </a:bodyPr>
          <a:lstStyle/>
          <a:p>
            <a:r>
              <a:rPr lang="en-US" b="1" dirty="0" smtClean="0">
                <a:solidFill>
                  <a:schemeClr val="accent1">
                    <a:lumMod val="50000"/>
                  </a:schemeClr>
                </a:solidFill>
                <a:latin typeface="Times New Roman" pitchFamily="18" charset="0"/>
                <a:cs typeface="Times New Roman" pitchFamily="18" charset="0"/>
              </a:rPr>
              <a:t>6</a:t>
            </a:r>
            <a:r>
              <a:rPr lang="ru-RU" b="1" dirty="0" smtClean="0">
                <a:solidFill>
                  <a:schemeClr val="accent1">
                    <a:lumMod val="50000"/>
                  </a:schemeClr>
                </a:solidFill>
                <a:latin typeface="Times New Roman" pitchFamily="18" charset="0"/>
                <a:cs typeface="Times New Roman" pitchFamily="18" charset="0"/>
              </a:rPr>
              <a:t>-1 </a:t>
            </a:r>
            <a:r>
              <a:rPr lang="en-US" b="1" dirty="0" smtClean="0">
                <a:solidFill>
                  <a:schemeClr val="accent1">
                    <a:lumMod val="50000"/>
                  </a:schemeClr>
                </a:solidFill>
                <a:latin typeface="Times New Roman" pitchFamily="18" charset="0"/>
                <a:cs typeface="Times New Roman" pitchFamily="18" charset="0"/>
              </a:rPr>
              <a:t>What do you need to play tennis?</a:t>
            </a:r>
            <a:endParaRPr lang="ru-RU" b="1" dirty="0">
              <a:solidFill>
                <a:schemeClr val="accent1">
                  <a:lumMod val="50000"/>
                </a:schemeClr>
              </a:solidFill>
              <a:latin typeface="Times New Roman" pitchFamily="18" charset="0"/>
              <a:cs typeface="Times New Roman" pitchFamily="18" charset="0"/>
            </a:endParaRPr>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043608" cy="1052736"/>
          </a:xfrm>
          <a:prstGeom prst="rect">
            <a:avLst/>
          </a:prstGeom>
          <a:noFill/>
        </p:spPr>
      </p:pic>
      <p:sp>
        <p:nvSpPr>
          <p:cNvPr id="6" name="TextBox 5"/>
          <p:cNvSpPr txBox="1"/>
          <p:nvPr/>
        </p:nvSpPr>
        <p:spPr>
          <a:xfrm>
            <a:off x="1475656" y="6237312"/>
            <a:ext cx="5688632" cy="584775"/>
          </a:xfrm>
          <a:prstGeom prst="rect">
            <a:avLst/>
          </a:prstGeom>
          <a:noFill/>
        </p:spPr>
        <p:txBody>
          <a:bodyPr wrap="square" rtlCol="0">
            <a:spAutoFit/>
          </a:bodyPr>
          <a:lstStyle/>
          <a:p>
            <a:r>
              <a:rPr lang="en-US" sz="3200" b="1" dirty="0" smtClean="0">
                <a:solidFill>
                  <a:schemeClr val="accent3">
                    <a:lumMod val="50000"/>
                  </a:schemeClr>
                </a:solidFill>
                <a:latin typeface="Times New Roman" pitchFamily="18" charset="0"/>
                <a:cs typeface="Times New Roman" pitchFamily="18" charset="0"/>
              </a:rPr>
              <a:t>a racket, a tennis ball</a:t>
            </a:r>
            <a:endParaRPr lang="ru-RU" sz="3200" b="1" dirty="0">
              <a:solidFill>
                <a:schemeClr val="accent3">
                  <a:lumMod val="50000"/>
                </a:schemeClr>
              </a:solidFill>
              <a:latin typeface="Times New Roman" pitchFamily="18" charset="0"/>
              <a:cs typeface="Times New Roman" pitchFamily="18" charset="0"/>
            </a:endParaRPr>
          </a:p>
        </p:txBody>
      </p:sp>
      <p:pic>
        <p:nvPicPr>
          <p:cNvPr id="2050" name="Picture 2" descr="C:\Users\Admin\Pictures\3333.jpg"/>
          <p:cNvPicPr>
            <a:picLocks noGrp="1" noChangeAspect="1" noChangeArrowheads="1"/>
          </p:cNvPicPr>
          <p:nvPr>
            <p:ph idx="1"/>
          </p:nvPr>
        </p:nvPicPr>
        <p:blipFill>
          <a:blip r:embed="rId3" cstate="print"/>
          <a:srcRect/>
          <a:stretch>
            <a:fillRect/>
          </a:stretch>
        </p:blipFill>
        <p:spPr bwMode="auto">
          <a:xfrm>
            <a:off x="457200" y="1917469"/>
            <a:ext cx="8229600" cy="3891425"/>
          </a:xfrm>
          <a:prstGeom prst="rect">
            <a:avLst/>
          </a:prstGeom>
          <a:noFill/>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a:bodyPr>
          <a:lstStyle/>
          <a:p>
            <a:r>
              <a:rPr lang="en-US" sz="3200" b="1" dirty="0" smtClean="0">
                <a:solidFill>
                  <a:srgbClr val="C00000"/>
                </a:solidFill>
                <a:latin typeface="Times New Roman" pitchFamily="18" charset="0"/>
                <a:cs typeface="Times New Roman" pitchFamily="18" charset="0"/>
              </a:rPr>
              <a:t>6</a:t>
            </a:r>
            <a:r>
              <a:rPr lang="ru-RU" sz="3200" b="1" dirty="0" smtClean="0">
                <a:solidFill>
                  <a:srgbClr val="C00000"/>
                </a:solidFill>
                <a:latin typeface="Times New Roman" pitchFamily="18" charset="0"/>
                <a:cs typeface="Times New Roman" pitchFamily="18" charset="0"/>
              </a:rPr>
              <a:t>-2 </a:t>
            </a:r>
            <a:r>
              <a:rPr lang="en-US" sz="3200" b="1" dirty="0" smtClean="0">
                <a:solidFill>
                  <a:srgbClr val="C00000"/>
                </a:solidFill>
                <a:latin typeface="Times New Roman" pitchFamily="18" charset="0"/>
                <a:cs typeface="Times New Roman" pitchFamily="18" charset="0"/>
              </a:rPr>
              <a:t>What equipment do you need for diving?</a:t>
            </a:r>
            <a:endParaRPr lang="ru-RU" sz="3200" b="1" dirty="0">
              <a:solidFill>
                <a:srgbClr val="C00000"/>
              </a:solidFill>
              <a:latin typeface="Times New Roman" pitchFamily="18" charset="0"/>
              <a:cs typeface="Times New Roman" pitchFamily="18" charset="0"/>
            </a:endParaRPr>
          </a:p>
        </p:txBody>
      </p:sp>
      <p:pic>
        <p:nvPicPr>
          <p:cNvPr id="9218" name="Picture 2" descr="C:\Users\Admin\Pictures\akvalang.jpg"/>
          <p:cNvPicPr>
            <a:picLocks noGrp="1" noChangeAspect="1" noChangeArrowheads="1"/>
          </p:cNvPicPr>
          <p:nvPr>
            <p:ph idx="1"/>
          </p:nvPr>
        </p:nvPicPr>
        <p:blipFill>
          <a:blip r:embed="rId2" cstate="print"/>
          <a:srcRect/>
          <a:stretch>
            <a:fillRect/>
          </a:stretch>
        </p:blipFill>
        <p:spPr bwMode="auto">
          <a:xfrm>
            <a:off x="4716016" y="1916832"/>
            <a:ext cx="4252972" cy="3024336"/>
          </a:xfrm>
          <a:prstGeom prst="rect">
            <a:avLst/>
          </a:prstGeom>
          <a:noFill/>
        </p:spPr>
      </p:pic>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a:off x="0" y="0"/>
            <a:ext cx="1043608" cy="1052736"/>
          </a:xfrm>
          <a:prstGeom prst="rect">
            <a:avLst/>
          </a:prstGeom>
          <a:noFill/>
        </p:spPr>
      </p:pic>
      <p:sp>
        <p:nvSpPr>
          <p:cNvPr id="5" name="TextBox 4"/>
          <p:cNvSpPr txBox="1"/>
          <p:nvPr/>
        </p:nvSpPr>
        <p:spPr>
          <a:xfrm>
            <a:off x="6300192" y="6021288"/>
            <a:ext cx="2634054" cy="646331"/>
          </a:xfrm>
          <a:prstGeom prst="rect">
            <a:avLst/>
          </a:prstGeom>
          <a:noFill/>
        </p:spPr>
        <p:txBody>
          <a:bodyPr wrap="none" rtlCol="0">
            <a:spAutoFit/>
          </a:bodyPr>
          <a:lstStyle/>
          <a:p>
            <a:r>
              <a:rPr lang="en-US" sz="3600" b="1" dirty="0" smtClean="0">
                <a:solidFill>
                  <a:srgbClr val="002060"/>
                </a:solidFill>
                <a:latin typeface="Times New Roman" pitchFamily="18" charset="0"/>
                <a:cs typeface="Times New Roman" pitchFamily="18" charset="0"/>
              </a:rPr>
              <a:t>an aqualung</a:t>
            </a:r>
            <a:endParaRPr lang="ru-RU" sz="3600" b="1" dirty="0">
              <a:solidFill>
                <a:srgbClr val="002060"/>
              </a:solidFill>
              <a:latin typeface="Times New Roman" pitchFamily="18" charset="0"/>
              <a:cs typeface="Times New Roman" pitchFamily="18" charset="0"/>
            </a:endParaRPr>
          </a:p>
        </p:txBody>
      </p:sp>
      <p:pic>
        <p:nvPicPr>
          <p:cNvPr id="1026" name="Picture 2" descr="C:\Users\Admin\Pictures\270px-Buzo.jpg"/>
          <p:cNvPicPr>
            <a:picLocks noChangeAspect="1" noChangeArrowheads="1"/>
          </p:cNvPicPr>
          <p:nvPr/>
        </p:nvPicPr>
        <p:blipFill>
          <a:blip r:embed="rId4" cstate="print"/>
          <a:srcRect/>
          <a:stretch>
            <a:fillRect/>
          </a:stretch>
        </p:blipFill>
        <p:spPr bwMode="auto">
          <a:xfrm>
            <a:off x="323528" y="1916832"/>
            <a:ext cx="3867858" cy="3384376"/>
          </a:xfrm>
          <a:prstGeom prst="rect">
            <a:avLst/>
          </a:prstGeom>
          <a:noFill/>
        </p:spPr>
      </p:pic>
      <p:sp>
        <p:nvSpPr>
          <p:cNvPr id="7" name="TextBox 6"/>
          <p:cNvSpPr txBox="1"/>
          <p:nvPr/>
        </p:nvSpPr>
        <p:spPr>
          <a:xfrm>
            <a:off x="395536" y="6021288"/>
            <a:ext cx="5442516" cy="646331"/>
          </a:xfrm>
          <a:prstGeom prst="rect">
            <a:avLst/>
          </a:prstGeom>
          <a:noFill/>
        </p:spPr>
        <p:txBody>
          <a:bodyPr wrap="none" rtlCol="0">
            <a:spAutoFit/>
          </a:bodyPr>
          <a:lstStyle/>
          <a:p>
            <a:r>
              <a:rPr lang="en-US" sz="3600" b="1" dirty="0" smtClean="0">
                <a:solidFill>
                  <a:srgbClr val="002060"/>
                </a:solidFill>
                <a:latin typeface="Times New Roman" pitchFamily="18" charset="0"/>
                <a:cs typeface="Times New Roman" pitchFamily="18" charset="0"/>
              </a:rPr>
              <a:t>personal diving equipment</a:t>
            </a:r>
            <a:endParaRPr lang="ru-RU" sz="3600" b="1" dirty="0">
              <a:solidFill>
                <a:srgbClr val="002060"/>
              </a:solidFill>
              <a:latin typeface="Times New Roman" pitchFamily="18" charset="0"/>
              <a:cs typeface="Times New Roman" pitchFamily="18"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smtClean="0">
                <a:solidFill>
                  <a:srgbClr val="002060"/>
                </a:solidFill>
                <a:latin typeface="Times New Roman" pitchFamily="18" charset="0"/>
                <a:cs typeface="Times New Roman" pitchFamily="18" charset="0"/>
              </a:rPr>
              <a:t>6</a:t>
            </a:r>
            <a:r>
              <a:rPr lang="ru-RU" sz="3200" b="1" dirty="0" smtClean="0">
                <a:solidFill>
                  <a:srgbClr val="002060"/>
                </a:solidFill>
                <a:latin typeface="Times New Roman" pitchFamily="18" charset="0"/>
                <a:cs typeface="Times New Roman" pitchFamily="18" charset="0"/>
              </a:rPr>
              <a:t>-3 </a:t>
            </a:r>
            <a:r>
              <a:rPr lang="en-US" sz="3200" b="1" dirty="0" smtClean="0">
                <a:solidFill>
                  <a:srgbClr val="002060"/>
                </a:solidFill>
                <a:latin typeface="Times New Roman" pitchFamily="18" charset="0"/>
                <a:cs typeface="Times New Roman" pitchFamily="18" charset="0"/>
              </a:rPr>
              <a:t>What do you need to play basketball?</a:t>
            </a:r>
            <a:endParaRPr lang="ru-RU" sz="3200" b="1" dirty="0">
              <a:solidFill>
                <a:srgbClr val="002060"/>
              </a:solidFill>
              <a:latin typeface="Times New Roman" pitchFamily="18" charset="0"/>
              <a:cs typeface="Times New Roman" pitchFamily="18" charset="0"/>
            </a:endParaRPr>
          </a:p>
        </p:txBody>
      </p:sp>
      <p:pic>
        <p:nvPicPr>
          <p:cNvPr id="10246" name="Picture 6" descr="C:\Users\Admin\Pictures\depositphotos_48432829-stock-illustration-basketball-sports-symbols.jpg"/>
          <p:cNvPicPr>
            <a:picLocks noGrp="1" noChangeAspect="1" noChangeArrowheads="1"/>
          </p:cNvPicPr>
          <p:nvPr>
            <p:ph idx="1"/>
          </p:nvPr>
        </p:nvPicPr>
        <p:blipFill>
          <a:blip r:embed="rId2" cstate="print"/>
          <a:srcRect/>
          <a:stretch>
            <a:fillRect/>
          </a:stretch>
        </p:blipFill>
        <p:spPr bwMode="auto">
          <a:xfrm>
            <a:off x="395536" y="1385392"/>
            <a:ext cx="8136904" cy="5472608"/>
          </a:xfrm>
          <a:prstGeom prst="rect">
            <a:avLst/>
          </a:prstGeom>
          <a:noFill/>
        </p:spPr>
      </p:pic>
      <p:sp>
        <p:nvSpPr>
          <p:cNvPr id="10" name="TextBox 9"/>
          <p:cNvSpPr txBox="1"/>
          <p:nvPr/>
        </p:nvSpPr>
        <p:spPr>
          <a:xfrm>
            <a:off x="6516216" y="1196752"/>
            <a:ext cx="2480166" cy="523220"/>
          </a:xfrm>
          <a:prstGeom prst="rect">
            <a:avLst/>
          </a:prstGeom>
          <a:noFill/>
        </p:spPr>
        <p:txBody>
          <a:bodyPr wrap="square" rtlCol="0">
            <a:spAutoFit/>
          </a:bodyPr>
          <a:lstStyle/>
          <a:p>
            <a:r>
              <a:rPr lang="en-US" sz="2800" b="1" dirty="0" smtClean="0">
                <a:solidFill>
                  <a:srgbClr val="C00000"/>
                </a:solidFill>
                <a:latin typeface="Times New Roman" pitchFamily="18" charset="0"/>
                <a:cs typeface="Times New Roman" pitchFamily="18" charset="0"/>
              </a:rPr>
              <a:t>the first basket</a:t>
            </a:r>
            <a:endParaRPr lang="ru-RU" sz="2800" b="1" dirty="0">
              <a:solidFill>
                <a:srgbClr val="C00000"/>
              </a:solidFill>
              <a:latin typeface="Times New Roman" pitchFamily="18" charset="0"/>
              <a:cs typeface="Times New Roman" pitchFamily="18" charset="0"/>
            </a:endParaRPr>
          </a:p>
        </p:txBody>
      </p:sp>
      <p:sp>
        <p:nvSpPr>
          <p:cNvPr id="11" name="TextBox 10"/>
          <p:cNvSpPr txBox="1"/>
          <p:nvPr/>
        </p:nvSpPr>
        <p:spPr>
          <a:xfrm>
            <a:off x="5652120" y="6093296"/>
            <a:ext cx="3168351"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the second basket</a:t>
            </a:r>
            <a:endParaRPr lang="ru-RU" sz="2800" b="1" dirty="0">
              <a:solidFill>
                <a:srgbClr val="002060"/>
              </a:solidFill>
              <a:latin typeface="Times New Roman" pitchFamily="18" charset="0"/>
              <a:cs typeface="Times New Roman" pitchFamily="18" charset="0"/>
            </a:endParaRPr>
          </a:p>
        </p:txBody>
      </p:sp>
      <p:sp>
        <p:nvSpPr>
          <p:cNvPr id="12" name="TextBox 11"/>
          <p:cNvSpPr txBox="1"/>
          <p:nvPr/>
        </p:nvSpPr>
        <p:spPr>
          <a:xfrm>
            <a:off x="1259632" y="4509120"/>
            <a:ext cx="1152880" cy="584775"/>
          </a:xfrm>
          <a:prstGeom prst="rect">
            <a:avLst/>
          </a:prstGeom>
          <a:noFill/>
        </p:spPr>
        <p:txBody>
          <a:bodyPr wrap="none" rtlCol="0">
            <a:spAutoFit/>
          </a:bodyPr>
          <a:lstStyle/>
          <a:p>
            <a:r>
              <a:rPr lang="en-US" sz="3200" b="1" dirty="0" smtClean="0">
                <a:solidFill>
                  <a:schemeClr val="accent2">
                    <a:lumMod val="50000"/>
                  </a:schemeClr>
                </a:solidFill>
                <a:latin typeface="Times New Roman" pitchFamily="18" charset="0"/>
                <a:cs typeface="Times New Roman" pitchFamily="18" charset="0"/>
              </a:rPr>
              <a:t>a ball</a:t>
            </a:r>
            <a:endParaRPr lang="ru-RU" sz="3200" b="1" dirty="0">
              <a:solidFill>
                <a:schemeClr val="accent2">
                  <a:lumMod val="50000"/>
                </a:schemeClr>
              </a:solidFill>
              <a:latin typeface="Times New Roman" pitchFamily="18" charset="0"/>
              <a:cs typeface="Times New Roman" pitchFamily="18" charset="0"/>
            </a:endParaRPr>
          </a:p>
        </p:txBody>
      </p:sp>
      <p:pic>
        <p:nvPicPr>
          <p:cNvPr id="7" name="Picture 2" descr="C:\Users\Admin\Pictures\5ca3e9b122f61f8f06494c97b1afccf3.jpg"/>
          <p:cNvPicPr>
            <a:picLocks noChangeAspect="1" noChangeArrowheads="1"/>
          </p:cNvPicPr>
          <p:nvPr/>
        </p:nvPicPr>
        <p:blipFill>
          <a:blip r:embed="rId3" cstate="print"/>
          <a:srcRect/>
          <a:stretch>
            <a:fillRect/>
          </a:stretch>
        </p:blipFill>
        <p:spPr bwMode="auto">
          <a:xfrm>
            <a:off x="1" y="0"/>
            <a:ext cx="899591" cy="1052736"/>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60648"/>
            <a:ext cx="8229600" cy="1143000"/>
          </a:xfrm>
        </p:spPr>
        <p:txBody>
          <a:bodyPr>
            <a:noAutofit/>
          </a:bodyPr>
          <a:lstStyle/>
          <a:p>
            <a:r>
              <a:rPr lang="en-US" sz="3600" b="1" dirty="0" smtClean="0">
                <a:solidFill>
                  <a:srgbClr val="7030A0"/>
                </a:solidFill>
                <a:latin typeface="Times New Roman" pitchFamily="18" charset="0"/>
                <a:cs typeface="Times New Roman" pitchFamily="18" charset="0"/>
              </a:rPr>
              <a:t>6</a:t>
            </a:r>
            <a:r>
              <a:rPr lang="ru-RU" sz="3600" b="1" dirty="0" smtClean="0">
                <a:solidFill>
                  <a:srgbClr val="7030A0"/>
                </a:solidFill>
                <a:latin typeface="Times New Roman" pitchFamily="18" charset="0"/>
                <a:cs typeface="Times New Roman" pitchFamily="18" charset="0"/>
              </a:rPr>
              <a:t>-4 </a:t>
            </a:r>
            <a:r>
              <a:rPr lang="en-US" sz="3600" b="1" dirty="0" smtClean="0">
                <a:solidFill>
                  <a:srgbClr val="7030A0"/>
                </a:solidFill>
                <a:latin typeface="Times New Roman" pitchFamily="18" charset="0"/>
                <a:cs typeface="Times New Roman" pitchFamily="18" charset="0"/>
              </a:rPr>
              <a:t>What do you need to play football?</a:t>
            </a:r>
            <a:endParaRPr lang="ru-RU" sz="3600" b="1" dirty="0">
              <a:solidFill>
                <a:srgbClr val="7030A0"/>
              </a:solidFill>
              <a:latin typeface="Times New Roman" pitchFamily="18" charset="0"/>
              <a:cs typeface="Times New Roman" pitchFamily="18" charset="0"/>
            </a:endParaRPr>
          </a:p>
        </p:txBody>
      </p:sp>
      <p:pic>
        <p:nvPicPr>
          <p:cNvPr id="11267" name="Picture 3" descr="C:\Users\Admin\Pictures\futbol.png"/>
          <p:cNvPicPr>
            <a:picLocks noChangeAspect="1" noChangeArrowheads="1"/>
          </p:cNvPicPr>
          <p:nvPr/>
        </p:nvPicPr>
        <p:blipFill>
          <a:blip r:embed="rId2" cstate="print"/>
          <a:srcRect/>
          <a:stretch>
            <a:fillRect/>
          </a:stretch>
        </p:blipFill>
        <p:spPr bwMode="auto">
          <a:xfrm>
            <a:off x="323528" y="2420888"/>
            <a:ext cx="1944216" cy="2016224"/>
          </a:xfrm>
          <a:prstGeom prst="rect">
            <a:avLst/>
          </a:prstGeom>
          <a:noFill/>
        </p:spPr>
      </p:pic>
      <p:sp>
        <p:nvSpPr>
          <p:cNvPr id="7" name="TextBox 6"/>
          <p:cNvSpPr txBox="1"/>
          <p:nvPr/>
        </p:nvSpPr>
        <p:spPr>
          <a:xfrm>
            <a:off x="2483768" y="5373216"/>
            <a:ext cx="4434227" cy="584775"/>
          </a:xfrm>
          <a:prstGeom prst="rect">
            <a:avLst/>
          </a:prstGeom>
          <a:solidFill>
            <a:schemeClr val="bg1"/>
          </a:solidFill>
        </p:spPr>
        <p:txBody>
          <a:bodyPr wrap="none" rtlCol="0">
            <a:spAutoFit/>
          </a:bodyPr>
          <a:lstStyle/>
          <a:p>
            <a:r>
              <a:rPr lang="en-US" sz="3200" b="1" dirty="0" smtClean="0">
                <a:solidFill>
                  <a:schemeClr val="accent3">
                    <a:lumMod val="50000"/>
                  </a:schemeClr>
                </a:solidFill>
                <a:latin typeface="Times New Roman" pitchFamily="18" charset="0"/>
                <a:cs typeface="Times New Roman" pitchFamily="18" charset="0"/>
              </a:rPr>
              <a:t>a football ball, two gates</a:t>
            </a:r>
            <a:endParaRPr lang="ru-RU" sz="3200" b="1" dirty="0">
              <a:solidFill>
                <a:schemeClr val="accent3">
                  <a:lumMod val="50000"/>
                </a:schemeClr>
              </a:solidFill>
              <a:latin typeface="Times New Roman" pitchFamily="18" charset="0"/>
              <a:cs typeface="Times New Roman" pitchFamily="18" charset="0"/>
            </a:endParaRPr>
          </a:p>
        </p:txBody>
      </p:sp>
      <p:pic>
        <p:nvPicPr>
          <p:cNvPr id="11272" name="Picture 8" descr="C:\Users\Admin\Pictures\1043071_futbol-vorota-klipart (1).gif"/>
          <p:cNvPicPr>
            <a:picLocks noChangeAspect="1" noChangeArrowheads="1"/>
          </p:cNvPicPr>
          <p:nvPr/>
        </p:nvPicPr>
        <p:blipFill>
          <a:blip r:embed="rId3" cstate="print"/>
          <a:srcRect/>
          <a:stretch>
            <a:fillRect/>
          </a:stretch>
        </p:blipFill>
        <p:spPr bwMode="auto">
          <a:xfrm>
            <a:off x="7062192" y="2852936"/>
            <a:ext cx="2081808" cy="2160240"/>
          </a:xfrm>
          <a:prstGeom prst="rect">
            <a:avLst/>
          </a:prstGeom>
          <a:noFill/>
        </p:spPr>
      </p:pic>
      <p:pic>
        <p:nvPicPr>
          <p:cNvPr id="11274" name="Picture 10" descr="C:\Users\Admin\Pictures\imgpreview - 2020-01-08T191806.203.jpg"/>
          <p:cNvPicPr>
            <a:picLocks noGrp="1" noChangeAspect="1" noChangeArrowheads="1"/>
          </p:cNvPicPr>
          <p:nvPr>
            <p:ph idx="1"/>
          </p:nvPr>
        </p:nvPicPr>
        <p:blipFill>
          <a:blip r:embed="rId4" cstate="print"/>
          <a:srcRect/>
          <a:stretch>
            <a:fillRect/>
          </a:stretch>
        </p:blipFill>
        <p:spPr bwMode="auto">
          <a:xfrm>
            <a:off x="2267744" y="2204864"/>
            <a:ext cx="4608512" cy="2968957"/>
          </a:xfrm>
          <a:prstGeom prst="rect">
            <a:avLst/>
          </a:prstGeom>
          <a:noFill/>
        </p:spPr>
      </p:pic>
      <p:pic>
        <p:nvPicPr>
          <p:cNvPr id="8" name="Picture 2" descr="C:\Users\Admin\Pictures\sovas_enl.jpg"/>
          <p:cNvPicPr>
            <a:picLocks noChangeAspect="1" noChangeArrowheads="1"/>
          </p:cNvPicPr>
          <p:nvPr/>
        </p:nvPicPr>
        <p:blipFill>
          <a:blip r:embed="rId5" cstate="print"/>
          <a:srcRect/>
          <a:stretch>
            <a:fillRect/>
          </a:stretch>
        </p:blipFill>
        <p:spPr bwMode="auto">
          <a:xfrm>
            <a:off x="0" y="0"/>
            <a:ext cx="769268" cy="735933"/>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a:bodyPr>
          <a:lstStyle/>
          <a:p>
            <a:r>
              <a:rPr lang="en-US" sz="3600" b="1" dirty="0" smtClean="0">
                <a:solidFill>
                  <a:schemeClr val="accent6">
                    <a:lumMod val="50000"/>
                  </a:schemeClr>
                </a:solidFill>
                <a:latin typeface="Times New Roman" pitchFamily="18" charset="0"/>
                <a:cs typeface="Times New Roman" pitchFamily="18" charset="0"/>
              </a:rPr>
              <a:t>6</a:t>
            </a:r>
            <a:r>
              <a:rPr lang="ru-RU" sz="3600" b="1" dirty="0" smtClean="0">
                <a:solidFill>
                  <a:schemeClr val="accent6">
                    <a:lumMod val="50000"/>
                  </a:schemeClr>
                </a:solidFill>
                <a:latin typeface="Times New Roman" pitchFamily="18" charset="0"/>
                <a:cs typeface="Times New Roman" pitchFamily="18" charset="0"/>
              </a:rPr>
              <a:t>-5 </a:t>
            </a:r>
            <a:r>
              <a:rPr lang="en-US" sz="3600" b="1" dirty="0" smtClean="0">
                <a:solidFill>
                  <a:schemeClr val="accent6">
                    <a:lumMod val="50000"/>
                  </a:schemeClr>
                </a:solidFill>
                <a:latin typeface="Times New Roman" pitchFamily="18" charset="0"/>
                <a:cs typeface="Times New Roman" pitchFamily="18" charset="0"/>
              </a:rPr>
              <a:t>What do you need to play rugby?</a:t>
            </a:r>
            <a:endParaRPr lang="ru-RU" sz="3600" b="1" dirty="0">
              <a:solidFill>
                <a:schemeClr val="accent6">
                  <a:lumMod val="50000"/>
                </a:schemeClr>
              </a:solidFill>
              <a:latin typeface="Times New Roman" pitchFamily="18" charset="0"/>
              <a:cs typeface="Times New Roman" pitchFamily="18" charset="0"/>
            </a:endParaRPr>
          </a:p>
        </p:txBody>
      </p:sp>
      <p:pic>
        <p:nvPicPr>
          <p:cNvPr id="12289" name="Picture 1" descr="C:\Users\Admin\Pictures\myach-dlya-regbi-foto_1.jpg"/>
          <p:cNvPicPr>
            <a:picLocks noGrp="1" noChangeAspect="1" noChangeArrowheads="1"/>
          </p:cNvPicPr>
          <p:nvPr>
            <p:ph idx="1"/>
          </p:nvPr>
        </p:nvPicPr>
        <p:blipFill>
          <a:blip r:embed="rId2" cstate="print"/>
          <a:srcRect/>
          <a:stretch>
            <a:fillRect/>
          </a:stretch>
        </p:blipFill>
        <p:spPr bwMode="auto">
          <a:xfrm>
            <a:off x="6516216" y="908720"/>
            <a:ext cx="2232248" cy="1930441"/>
          </a:xfrm>
          <a:prstGeom prst="rect">
            <a:avLst/>
          </a:prstGeom>
          <a:noFill/>
        </p:spPr>
      </p:pic>
      <p:sp>
        <p:nvSpPr>
          <p:cNvPr id="6" name="TextBox 5"/>
          <p:cNvSpPr txBox="1"/>
          <p:nvPr/>
        </p:nvSpPr>
        <p:spPr>
          <a:xfrm>
            <a:off x="4427984" y="6093296"/>
            <a:ext cx="3567002" cy="523220"/>
          </a:xfrm>
          <a:prstGeom prst="rect">
            <a:avLst/>
          </a:prstGeom>
          <a:noFill/>
        </p:spPr>
        <p:txBody>
          <a:bodyPr wrap="none" rtlCol="0">
            <a:spAutoFit/>
          </a:bodyPr>
          <a:lstStyle/>
          <a:p>
            <a:r>
              <a:rPr lang="en-US" sz="2800" b="1" dirty="0" smtClean="0">
                <a:solidFill>
                  <a:schemeClr val="accent3">
                    <a:lumMod val="50000"/>
                  </a:schemeClr>
                </a:solidFill>
                <a:latin typeface="Times New Roman" pitchFamily="18" charset="0"/>
                <a:cs typeface="Times New Roman" pitchFamily="18" charset="0"/>
              </a:rPr>
              <a:t>an oval ball, two gates</a:t>
            </a:r>
            <a:endParaRPr lang="ru-RU" sz="2800" b="1" dirty="0">
              <a:solidFill>
                <a:schemeClr val="accent3">
                  <a:lumMod val="50000"/>
                </a:schemeClr>
              </a:solidFill>
              <a:latin typeface="Times New Roman" pitchFamily="18" charset="0"/>
              <a:cs typeface="Times New Roman" pitchFamily="18" charset="0"/>
            </a:endParaRPr>
          </a:p>
        </p:txBody>
      </p:sp>
      <p:pic>
        <p:nvPicPr>
          <p:cNvPr id="7" name="Picture 2" descr="C:\Users\Admin\Pictures\sova1s_enl.jpg"/>
          <p:cNvPicPr>
            <a:picLocks noChangeAspect="1" noChangeArrowheads="1"/>
          </p:cNvPicPr>
          <p:nvPr/>
        </p:nvPicPr>
        <p:blipFill>
          <a:blip r:embed="rId3" cstate="print"/>
          <a:srcRect/>
          <a:stretch>
            <a:fillRect/>
          </a:stretch>
        </p:blipFill>
        <p:spPr bwMode="auto">
          <a:xfrm>
            <a:off x="0" y="0"/>
            <a:ext cx="1033297" cy="774973"/>
          </a:xfrm>
          <a:prstGeom prst="rect">
            <a:avLst/>
          </a:prstGeom>
          <a:noFill/>
        </p:spPr>
      </p:pic>
      <p:sp>
        <p:nvSpPr>
          <p:cNvPr id="8" name="TextBox 7"/>
          <p:cNvSpPr txBox="1"/>
          <p:nvPr/>
        </p:nvSpPr>
        <p:spPr>
          <a:xfrm>
            <a:off x="1043608" y="2420888"/>
            <a:ext cx="336952" cy="461665"/>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а</a:t>
            </a:r>
            <a:endParaRPr lang="ru-RU" sz="2400" b="1" dirty="0">
              <a:latin typeface="Times New Roman" pitchFamily="18" charset="0"/>
              <a:cs typeface="Times New Roman" pitchFamily="18" charset="0"/>
            </a:endParaRPr>
          </a:p>
        </p:txBody>
      </p:sp>
      <p:pic>
        <p:nvPicPr>
          <p:cNvPr id="3074" name="Picture 2" descr="C:\Users\Admin\Pictures\41f5c526d07eb6c2a7d4b7478afb40af (1).jpg"/>
          <p:cNvPicPr>
            <a:picLocks noChangeAspect="1" noChangeArrowheads="1"/>
          </p:cNvPicPr>
          <p:nvPr/>
        </p:nvPicPr>
        <p:blipFill>
          <a:blip r:embed="rId4" cstate="print"/>
          <a:srcRect/>
          <a:stretch>
            <a:fillRect/>
          </a:stretch>
        </p:blipFill>
        <p:spPr bwMode="auto">
          <a:xfrm>
            <a:off x="0" y="836712"/>
            <a:ext cx="6114256" cy="5400600"/>
          </a:xfrm>
          <a:prstGeom prst="rect">
            <a:avLst/>
          </a:prstGeom>
          <a:noFill/>
        </p:spPr>
      </p:pic>
      <p:pic>
        <p:nvPicPr>
          <p:cNvPr id="3075" name="Picture 3" descr="C:\Users\Admin\Pictures\72711840.jpg"/>
          <p:cNvPicPr>
            <a:picLocks noChangeAspect="1" noChangeArrowheads="1"/>
          </p:cNvPicPr>
          <p:nvPr/>
        </p:nvPicPr>
        <p:blipFill>
          <a:blip r:embed="rId5" cstate="print"/>
          <a:srcRect/>
          <a:stretch>
            <a:fillRect/>
          </a:stretch>
        </p:blipFill>
        <p:spPr bwMode="auto">
          <a:xfrm>
            <a:off x="6156176" y="3356992"/>
            <a:ext cx="2699792" cy="2592288"/>
          </a:xfrm>
          <a:prstGeom prst="rect">
            <a:avLst/>
          </a:prstGeom>
          <a:noFill/>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4578" name="Picture 2" descr="C:\Users\Admin\Pictures\imgpreview - 2020-01-07T220946.539.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0" y="1"/>
            <a:ext cx="3275856" cy="923330"/>
          </a:xfrm>
          <a:prstGeom prst="rect">
            <a:avLst/>
          </a:prstGeom>
          <a:noFill/>
        </p:spPr>
        <p:txBody>
          <a:bodyPr wrap="square" rtlCol="0">
            <a:spAutoFit/>
          </a:bodyPr>
          <a:lstStyle/>
          <a:p>
            <a:r>
              <a:rPr lang="en-US" sz="5400" b="1" dirty="0" smtClean="0">
                <a:solidFill>
                  <a:srgbClr val="002060"/>
                </a:solidFill>
                <a:latin typeface="Times New Roman" pitchFamily="18" charset="0"/>
                <a:cs typeface="Times New Roman" pitchFamily="18" charset="0"/>
              </a:rPr>
              <a:t>Sector 7</a:t>
            </a:r>
            <a:endParaRPr lang="ru-RU" sz="5400" b="1" dirty="0">
              <a:solidFill>
                <a:srgbClr val="002060"/>
              </a:solidFill>
              <a:latin typeface="Times New Roman" pitchFamily="18" charset="0"/>
              <a:cs typeface="Times New Roman" pitchFamily="18" charset="0"/>
            </a:endParaRPr>
          </a:p>
        </p:txBody>
      </p:sp>
      <p:pic>
        <p:nvPicPr>
          <p:cNvPr id="2050" name="Picture 2" descr="C:\Users\Admin\Pictures\intervju.jpg"/>
          <p:cNvPicPr>
            <a:picLocks noChangeAspect="1" noChangeArrowheads="1"/>
          </p:cNvPicPr>
          <p:nvPr/>
        </p:nvPicPr>
        <p:blipFill>
          <a:blip r:embed="rId3" cstate="print"/>
          <a:srcRect/>
          <a:stretch>
            <a:fillRect/>
          </a:stretch>
        </p:blipFill>
        <p:spPr bwMode="auto">
          <a:xfrm>
            <a:off x="179512" y="4869160"/>
            <a:ext cx="2363755" cy="1772816"/>
          </a:xfrm>
          <a:prstGeom prst="rect">
            <a:avLst/>
          </a:prstGeom>
          <a:noFill/>
        </p:spPr>
      </p:pic>
      <p:sp>
        <p:nvSpPr>
          <p:cNvPr id="3" name="TextBox 2"/>
          <p:cNvSpPr txBox="1"/>
          <p:nvPr/>
        </p:nvSpPr>
        <p:spPr>
          <a:xfrm>
            <a:off x="1458307" y="5795881"/>
            <a:ext cx="7847856" cy="954107"/>
          </a:xfrm>
          <a:prstGeom prst="rect">
            <a:avLst/>
          </a:prstGeom>
          <a:noFill/>
        </p:spPr>
        <p:txBody>
          <a:bodyPr wrap="square" rtlCol="0">
            <a:spAutoFit/>
          </a:bodyPr>
          <a:lstStyle/>
          <a:p>
            <a:r>
              <a:rPr lang="en-US" sz="2800" b="1" dirty="0">
                <a:solidFill>
                  <a:srgbClr val="C00000"/>
                </a:solidFill>
              </a:rPr>
              <a:t>Now, please, listen to the Interview and fill in the table with suitable </a:t>
            </a:r>
            <a:r>
              <a:rPr lang="en-US" sz="2800" b="1" dirty="0" smtClean="0">
                <a:solidFill>
                  <a:srgbClr val="C00000"/>
                </a:solidFill>
              </a:rPr>
              <a:t>answers.</a:t>
            </a:r>
            <a:endParaRPr lang="ru-RU" sz="2800" b="1" dirty="0">
              <a:solidFill>
                <a:srgbClr val="C0000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p:spPr>
        <p:txBody>
          <a:bodyPr>
            <a:normAutofit fontScale="90000"/>
          </a:bodyPr>
          <a:lstStyle/>
          <a:p>
            <a:r>
              <a:rPr lang="en-US" sz="3600" b="1" dirty="0" smtClean="0">
                <a:solidFill>
                  <a:srgbClr val="C00000"/>
                </a:solidFill>
                <a:latin typeface="Times New Roman" pitchFamily="18" charset="0"/>
                <a:cs typeface="Times New Roman" pitchFamily="18" charset="0"/>
              </a:rPr>
              <a:t>1-1 Preliminaries. </a:t>
            </a:r>
            <a:r>
              <a:rPr lang="ru-RU" sz="3600" b="1" dirty="0" smtClean="0">
                <a:solidFill>
                  <a:srgbClr val="C0000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Go</a:t>
            </a:r>
            <a:r>
              <a:rPr lang="ru-RU" sz="3600" b="1" dirty="0" smtClean="0">
                <a:solidFill>
                  <a:srgbClr val="C0000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 Do or Play</a:t>
            </a:r>
            <a:r>
              <a:rPr lang="ru-RU" sz="3600" b="1" dirty="0" smtClean="0">
                <a:solidFill>
                  <a:srgbClr val="C0000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 Task . </a:t>
            </a:r>
            <a:r>
              <a:rPr lang="ru-RU" sz="3600" b="1" dirty="0" smtClean="0">
                <a:solidFill>
                  <a:srgbClr val="002060"/>
                </a:solidFill>
                <a:latin typeface="Times New Roman" pitchFamily="18" charset="0"/>
                <a:cs typeface="Times New Roman" pitchFamily="18" charset="0"/>
              </a:rPr>
              <a:t/>
            </a:r>
            <a:br>
              <a:rPr lang="ru-RU" sz="3600" b="1" dirty="0" smtClean="0">
                <a:solidFill>
                  <a:srgbClr val="00206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Задание «</a:t>
            </a:r>
            <a:r>
              <a:rPr lang="en-US" sz="3600" b="1" dirty="0" smtClean="0">
                <a:solidFill>
                  <a:srgbClr val="C00000"/>
                </a:solidFill>
                <a:latin typeface="Times New Roman" pitchFamily="18" charset="0"/>
                <a:cs typeface="Times New Roman" pitchFamily="18" charset="0"/>
              </a:rPr>
              <a:t>Different kinds of sport</a:t>
            </a:r>
            <a:r>
              <a:rPr lang="ru-RU" sz="3600" b="1" dirty="0" smtClean="0">
                <a:solidFill>
                  <a:srgbClr val="C00000"/>
                </a:solidFill>
                <a:latin typeface="Times New Roman" pitchFamily="18" charset="0"/>
                <a:cs typeface="Times New Roman" pitchFamily="18" charset="0"/>
              </a:rPr>
              <a:t>».</a:t>
            </a:r>
            <a:endParaRPr lang="ru-RU" sz="36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r>
              <a:rPr lang="en-US" sz="5400" b="1" dirty="0">
                <a:solidFill>
                  <a:schemeClr val="accent2">
                    <a:lumMod val="75000"/>
                  </a:schemeClr>
                </a:solidFill>
                <a:latin typeface="Times New Roman" panose="02020603050405020304" pitchFamily="18" charset="0"/>
                <a:cs typeface="Times New Roman" panose="02020603050405020304" pitchFamily="18" charset="0"/>
              </a:rPr>
              <a:t>football, cycling,</a:t>
            </a:r>
            <a:r>
              <a:rPr lang="en-US" sz="5400" dirty="0">
                <a:solidFill>
                  <a:schemeClr val="accent2">
                    <a:lumMod val="75000"/>
                  </a:schemeClr>
                </a:solidFill>
                <a:latin typeface="Times New Roman" panose="02020603050405020304" pitchFamily="18" charset="0"/>
                <a:cs typeface="Times New Roman" panose="02020603050405020304" pitchFamily="18" charset="0"/>
              </a:rPr>
              <a:t> </a:t>
            </a:r>
            <a:r>
              <a:rPr lang="en-US" sz="5400" b="1" dirty="0">
                <a:solidFill>
                  <a:schemeClr val="accent2">
                    <a:lumMod val="75000"/>
                  </a:schemeClr>
                </a:solidFill>
                <a:latin typeface="Times New Roman" panose="02020603050405020304" pitchFamily="18" charset="0"/>
                <a:cs typeface="Times New Roman" panose="02020603050405020304" pitchFamily="18" charset="0"/>
              </a:rPr>
              <a:t>cricket,</a:t>
            </a:r>
            <a:r>
              <a:rPr lang="en-US" sz="5400" dirty="0">
                <a:solidFill>
                  <a:schemeClr val="accent2">
                    <a:lumMod val="75000"/>
                  </a:schemeClr>
                </a:solidFill>
                <a:latin typeface="Times New Roman" panose="02020603050405020304" pitchFamily="18" charset="0"/>
                <a:cs typeface="Times New Roman" panose="02020603050405020304" pitchFamily="18" charset="0"/>
              </a:rPr>
              <a:t> </a:t>
            </a:r>
            <a:r>
              <a:rPr lang="en-US" sz="5400" b="1" dirty="0">
                <a:solidFill>
                  <a:schemeClr val="accent2">
                    <a:lumMod val="75000"/>
                  </a:schemeClr>
                </a:solidFill>
                <a:latin typeface="Times New Roman" panose="02020603050405020304" pitchFamily="18" charset="0"/>
                <a:cs typeface="Times New Roman" panose="02020603050405020304" pitchFamily="18" charset="0"/>
              </a:rPr>
              <a:t>swimming, badminton, basketball,</a:t>
            </a:r>
            <a:r>
              <a:rPr lang="en-US" sz="5400" dirty="0">
                <a:solidFill>
                  <a:schemeClr val="accent2">
                    <a:lumMod val="75000"/>
                  </a:schemeClr>
                </a:solidFill>
                <a:latin typeface="Times New Roman" panose="02020603050405020304" pitchFamily="18" charset="0"/>
                <a:cs typeface="Times New Roman" panose="02020603050405020304" pitchFamily="18" charset="0"/>
              </a:rPr>
              <a:t> </a:t>
            </a:r>
            <a:r>
              <a:rPr lang="en-US" sz="5400" b="1" dirty="0">
                <a:solidFill>
                  <a:schemeClr val="accent2">
                    <a:lumMod val="75000"/>
                  </a:schemeClr>
                </a:solidFill>
                <a:latin typeface="Times New Roman" panose="02020603050405020304" pitchFamily="18" charset="0"/>
                <a:cs typeface="Times New Roman" panose="02020603050405020304" pitchFamily="18" charset="0"/>
              </a:rPr>
              <a:t>rugby,</a:t>
            </a:r>
            <a:r>
              <a:rPr lang="en-US" sz="5400" dirty="0">
                <a:solidFill>
                  <a:schemeClr val="accent2">
                    <a:lumMod val="75000"/>
                  </a:schemeClr>
                </a:solidFill>
                <a:latin typeface="Times New Roman" panose="02020603050405020304" pitchFamily="18" charset="0"/>
                <a:cs typeface="Times New Roman" panose="02020603050405020304" pitchFamily="18" charset="0"/>
              </a:rPr>
              <a:t> </a:t>
            </a:r>
            <a:r>
              <a:rPr lang="en-US" sz="5400" b="1" dirty="0">
                <a:solidFill>
                  <a:schemeClr val="accent2">
                    <a:lumMod val="75000"/>
                  </a:schemeClr>
                </a:solidFill>
                <a:latin typeface="Times New Roman" panose="02020603050405020304" pitchFamily="18" charset="0"/>
                <a:cs typeface="Times New Roman" panose="02020603050405020304" pitchFamily="18" charset="0"/>
              </a:rPr>
              <a:t>aerobics,</a:t>
            </a:r>
            <a:endParaRPr lang="ru-RU" sz="5400" dirty="0">
              <a:solidFill>
                <a:schemeClr val="accent2">
                  <a:lumMod val="75000"/>
                </a:schemeClr>
              </a:solidFill>
              <a:latin typeface="Times New Roman" panose="02020603050405020304" pitchFamily="18" charset="0"/>
              <a:cs typeface="Times New Roman" panose="02020603050405020304" pitchFamily="18" charset="0"/>
            </a:endParaRPr>
          </a:p>
          <a:p>
            <a:r>
              <a:rPr lang="en-US" sz="5400" b="1" dirty="0">
                <a:solidFill>
                  <a:schemeClr val="accent2">
                    <a:lumMod val="75000"/>
                  </a:schemeClr>
                </a:solidFill>
                <a:latin typeface="Times New Roman" panose="02020603050405020304" pitchFamily="18" charset="0"/>
                <a:cs typeface="Times New Roman" panose="02020603050405020304" pitchFamily="18" charset="0"/>
              </a:rPr>
              <a:t> diving, ice-hockey, skating, tennis, table tennis, skiing, billiards,</a:t>
            </a:r>
            <a:r>
              <a:rPr lang="en-US" sz="5400" dirty="0">
                <a:solidFill>
                  <a:schemeClr val="accent2">
                    <a:lumMod val="75000"/>
                  </a:schemeClr>
                </a:solidFill>
                <a:latin typeface="Times New Roman" panose="02020603050405020304" pitchFamily="18" charset="0"/>
                <a:cs typeface="Times New Roman" panose="02020603050405020304" pitchFamily="18" charset="0"/>
              </a:rPr>
              <a:t> </a:t>
            </a:r>
            <a:r>
              <a:rPr lang="en-US" sz="5400" b="1" dirty="0">
                <a:solidFill>
                  <a:schemeClr val="accent2">
                    <a:lumMod val="75000"/>
                  </a:schemeClr>
                </a:solidFill>
                <a:latin typeface="Times New Roman" panose="02020603050405020304" pitchFamily="18" charset="0"/>
                <a:cs typeface="Times New Roman" panose="02020603050405020304" pitchFamily="18" charset="0"/>
              </a:rPr>
              <a:t>horse-riding, athletics, archery, yoga, weightlifting, </a:t>
            </a:r>
            <a:r>
              <a:rPr lang="en-US" sz="5400" b="1" dirty="0" smtClean="0">
                <a:solidFill>
                  <a:schemeClr val="accent2">
                    <a:lumMod val="75000"/>
                  </a:schemeClr>
                </a:solidFill>
                <a:latin typeface="Times New Roman" panose="02020603050405020304" pitchFamily="18" charset="0"/>
                <a:cs typeface="Times New Roman" panose="02020603050405020304" pitchFamily="18" charset="0"/>
              </a:rPr>
              <a:t>wrestling, golf</a:t>
            </a:r>
            <a:r>
              <a:rPr lang="en-US" sz="5400" b="1" dirty="0">
                <a:solidFill>
                  <a:schemeClr val="accent2">
                    <a:lumMod val="75000"/>
                  </a:schemeClr>
                </a:solidFill>
                <a:latin typeface="Times New Roman" panose="02020603050405020304" pitchFamily="18" charset="0"/>
                <a:cs typeface="Times New Roman" panose="02020603050405020304" pitchFamily="18" charset="0"/>
              </a:rPr>
              <a:t>.</a:t>
            </a:r>
            <a:endParaRPr lang="ru-RU" sz="5400" dirty="0">
              <a:solidFill>
                <a:schemeClr val="accent2">
                  <a:lumMod val="75000"/>
                </a:schemeClr>
              </a:solidFill>
              <a:latin typeface="Times New Roman" panose="02020603050405020304" pitchFamily="18" charset="0"/>
              <a:cs typeface="Times New Roman" panose="02020603050405020304" pitchFamily="18" charset="0"/>
            </a:endParaRPr>
          </a:p>
          <a:p>
            <a:endParaRPr lang="ru-RU" dirty="0">
              <a:solidFill>
                <a:schemeClr val="accent2">
                  <a:lumMod val="75000"/>
                </a:schemeClr>
              </a:solidFill>
            </a:endParaRPr>
          </a:p>
        </p:txBody>
      </p:sp>
      <p:pic>
        <p:nvPicPr>
          <p:cNvPr id="7" name="Рисунок 6" descr="C:\Users\Admin\Pictures\FQCAX45ZNDCAU2A4QKCAV133WHCA65JISQCARUZNMFCAMXFRD1CAPGFP8OCAX7SNT6CANJAF85CACJDUD4CA05GTZNCA0RBSM5CAD61HPOCAJ3YOKLCAILX9ZHCACQR459CAKB2J6ICAF33UG0CAXPH6ML.jpg"/>
          <p:cNvPicPr/>
          <p:nvPr/>
        </p:nvPicPr>
        <p:blipFill>
          <a:blip r:embed="rId2" cstate="print"/>
          <a:srcRect/>
          <a:stretch>
            <a:fillRect/>
          </a:stretch>
        </p:blipFill>
        <p:spPr bwMode="auto">
          <a:xfrm>
            <a:off x="0" y="0"/>
            <a:ext cx="755576" cy="692696"/>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8028384" cy="1143000"/>
          </a:xfrm>
        </p:spPr>
        <p:txBody>
          <a:bodyPr>
            <a:normAutofit/>
          </a:bodyPr>
          <a:lstStyle/>
          <a:p>
            <a:r>
              <a:rPr lang="en-US" sz="2800" b="1" dirty="0" smtClean="0">
                <a:solidFill>
                  <a:srgbClr val="002060"/>
                </a:solidFill>
                <a:latin typeface="Times New Roman" pitchFamily="18" charset="0"/>
                <a:cs typeface="Times New Roman" pitchFamily="18" charset="0"/>
              </a:rPr>
              <a:t>7-1 Kinds of Sport Mentioned in the Interview</a:t>
            </a:r>
            <a:endParaRPr lang="ru-RU" sz="2800" b="1" dirty="0">
              <a:solidFill>
                <a:srgbClr val="002060"/>
              </a:solidFill>
              <a:latin typeface="Times New Roman" pitchFamily="18" charset="0"/>
              <a:cs typeface="Times New Roman" pitchFamily="18" charset="0"/>
            </a:endParaRPr>
          </a:p>
        </p:txBody>
      </p:sp>
      <p:pic>
        <p:nvPicPr>
          <p:cNvPr id="1026" name="Picture 2" descr="C:\Users\Admin\Pictures\imgpreview - 2020-01-07T212635.560.jpg"/>
          <p:cNvPicPr>
            <a:picLocks noGrp="1" noChangeAspect="1" noChangeArrowheads="1"/>
          </p:cNvPicPr>
          <p:nvPr>
            <p:ph idx="1"/>
          </p:nvPr>
        </p:nvPicPr>
        <p:blipFill>
          <a:blip r:embed="rId2" cstate="print"/>
          <a:srcRect/>
          <a:stretch>
            <a:fillRect/>
          </a:stretch>
        </p:blipFill>
        <p:spPr bwMode="auto">
          <a:xfrm>
            <a:off x="3203848" y="1412776"/>
            <a:ext cx="2376264" cy="1512168"/>
          </a:xfrm>
          <a:prstGeom prst="rect">
            <a:avLst/>
          </a:prstGeom>
          <a:noFill/>
        </p:spPr>
      </p:pic>
      <p:pic>
        <p:nvPicPr>
          <p:cNvPr id="1028" name="Picture 4" descr="C:\Users\Admin\Pictures\1778_1_760_500_1.jpg"/>
          <p:cNvPicPr>
            <a:picLocks noChangeAspect="1" noChangeArrowheads="1"/>
          </p:cNvPicPr>
          <p:nvPr/>
        </p:nvPicPr>
        <p:blipFill>
          <a:blip r:embed="rId3" cstate="print"/>
          <a:srcRect/>
          <a:stretch>
            <a:fillRect/>
          </a:stretch>
        </p:blipFill>
        <p:spPr bwMode="auto">
          <a:xfrm>
            <a:off x="0" y="4365104"/>
            <a:ext cx="4283968" cy="2492896"/>
          </a:xfrm>
          <a:prstGeom prst="rect">
            <a:avLst/>
          </a:prstGeom>
          <a:noFill/>
        </p:spPr>
      </p:pic>
      <p:pic>
        <p:nvPicPr>
          <p:cNvPr id="1030" name="Picture 6" descr="C:\Users\Admin\Pictures\велосипедные-прогулки.jpg"/>
          <p:cNvPicPr>
            <a:picLocks noChangeAspect="1" noChangeArrowheads="1"/>
          </p:cNvPicPr>
          <p:nvPr/>
        </p:nvPicPr>
        <p:blipFill>
          <a:blip r:embed="rId4" cstate="print"/>
          <a:srcRect/>
          <a:stretch>
            <a:fillRect/>
          </a:stretch>
        </p:blipFill>
        <p:spPr bwMode="auto">
          <a:xfrm>
            <a:off x="5580112" y="1412776"/>
            <a:ext cx="3563888" cy="2952328"/>
          </a:xfrm>
          <a:prstGeom prst="rect">
            <a:avLst/>
          </a:prstGeom>
          <a:noFill/>
        </p:spPr>
      </p:pic>
      <p:pic>
        <p:nvPicPr>
          <p:cNvPr id="1031" name="Picture 7" descr="C:\Users\Admin\Pictures\bolshoy_tennis.jpg"/>
          <p:cNvPicPr>
            <a:picLocks noChangeAspect="1" noChangeArrowheads="1"/>
          </p:cNvPicPr>
          <p:nvPr/>
        </p:nvPicPr>
        <p:blipFill>
          <a:blip r:embed="rId5" cstate="print"/>
          <a:srcRect/>
          <a:stretch>
            <a:fillRect/>
          </a:stretch>
        </p:blipFill>
        <p:spPr bwMode="auto">
          <a:xfrm>
            <a:off x="4283968" y="4365104"/>
            <a:ext cx="4860032" cy="2492896"/>
          </a:xfrm>
          <a:prstGeom prst="rect">
            <a:avLst/>
          </a:prstGeom>
          <a:noFill/>
        </p:spPr>
      </p:pic>
      <p:sp>
        <p:nvSpPr>
          <p:cNvPr id="1033" name="AutoShape 9" descr="C:\Users\Admin\Pictures\s8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5" name="AutoShape 11" descr="C:\Users\Admin\Pictures\s8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8" name="Picture 14" descr="C:\Users\Admin\Pictures\Polza-progulok-na-svezhem-vozduhe-300x200.jpg"/>
          <p:cNvPicPr>
            <a:picLocks noChangeAspect="1" noChangeArrowheads="1"/>
          </p:cNvPicPr>
          <p:nvPr/>
        </p:nvPicPr>
        <p:blipFill>
          <a:blip r:embed="rId6" cstate="print"/>
          <a:srcRect/>
          <a:stretch>
            <a:fillRect/>
          </a:stretch>
        </p:blipFill>
        <p:spPr bwMode="auto">
          <a:xfrm>
            <a:off x="3203848" y="2924944"/>
            <a:ext cx="2376264" cy="1440160"/>
          </a:xfrm>
          <a:prstGeom prst="rect">
            <a:avLst/>
          </a:prstGeom>
          <a:noFill/>
        </p:spPr>
      </p:pic>
      <p:pic>
        <p:nvPicPr>
          <p:cNvPr id="17"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7" cstate="print"/>
          <a:srcRect/>
          <a:stretch>
            <a:fillRect/>
          </a:stretch>
        </p:blipFill>
        <p:spPr bwMode="auto">
          <a:xfrm>
            <a:off x="0" y="0"/>
            <a:ext cx="1187624" cy="1124744"/>
          </a:xfrm>
          <a:prstGeom prst="rect">
            <a:avLst/>
          </a:prstGeom>
          <a:noFill/>
        </p:spPr>
      </p:pic>
      <p:pic>
        <p:nvPicPr>
          <p:cNvPr id="18"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7" cstate="print"/>
          <a:srcRect/>
          <a:stretch>
            <a:fillRect/>
          </a:stretch>
        </p:blipFill>
        <p:spPr bwMode="auto">
          <a:xfrm>
            <a:off x="0" y="0"/>
            <a:ext cx="1187624" cy="1124744"/>
          </a:xfrm>
          <a:prstGeom prst="rect">
            <a:avLst/>
          </a:prstGeom>
          <a:noFill/>
        </p:spPr>
      </p:pic>
      <p:pic>
        <p:nvPicPr>
          <p:cNvPr id="7175" name="Picture 7" descr="C:\Users\Admin\Pictures\article1632.jpg"/>
          <p:cNvPicPr>
            <a:picLocks noChangeAspect="1" noChangeArrowheads="1"/>
          </p:cNvPicPr>
          <p:nvPr/>
        </p:nvPicPr>
        <p:blipFill>
          <a:blip r:embed="rId8" cstate="print"/>
          <a:srcRect/>
          <a:stretch>
            <a:fillRect/>
          </a:stretch>
        </p:blipFill>
        <p:spPr bwMode="auto">
          <a:xfrm>
            <a:off x="0" y="1412776"/>
            <a:ext cx="3212976" cy="295232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additive="base">
                                        <p:cTn id="7" dur="500" fill="hold"/>
                                        <p:tgtEl>
                                          <p:spTgt spid="1038"/>
                                        </p:tgtEl>
                                        <p:attrNameLst>
                                          <p:attrName>ppt_x</p:attrName>
                                        </p:attrNameLst>
                                      </p:cBhvr>
                                      <p:tavLst>
                                        <p:tav tm="0">
                                          <p:val>
                                            <p:strVal val="#ppt_x"/>
                                          </p:val>
                                        </p:tav>
                                        <p:tav tm="100000">
                                          <p:val>
                                            <p:strVal val="#ppt_x"/>
                                          </p:val>
                                        </p:tav>
                                      </p:tavLst>
                                    </p:anim>
                                    <p:anim calcmode="lin" valueType="num">
                                      <p:cBhvr additive="base">
                                        <p:cTn id="8"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5"/>
                                        </p:tgtEl>
                                        <p:attrNameLst>
                                          <p:attrName>style.visibility</p:attrName>
                                        </p:attrNameLst>
                                      </p:cBhvr>
                                      <p:to>
                                        <p:strVal val="visible"/>
                                      </p:to>
                                    </p:set>
                                    <p:anim calcmode="lin" valueType="num">
                                      <p:cBhvr additive="base">
                                        <p:cTn id="13" dur="500" fill="hold"/>
                                        <p:tgtEl>
                                          <p:spTgt spid="7175"/>
                                        </p:tgtEl>
                                        <p:attrNameLst>
                                          <p:attrName>ppt_x</p:attrName>
                                        </p:attrNameLst>
                                      </p:cBhvr>
                                      <p:tavLst>
                                        <p:tav tm="0">
                                          <p:val>
                                            <p:strVal val="#ppt_x"/>
                                          </p:val>
                                        </p:tav>
                                        <p:tav tm="100000">
                                          <p:val>
                                            <p:strVal val="#ppt_x"/>
                                          </p:val>
                                        </p:tav>
                                      </p:tavLst>
                                    </p:anim>
                                    <p:anim calcmode="lin" valueType="num">
                                      <p:cBhvr additive="base">
                                        <p:cTn id="14"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500" fill="hold"/>
                                        <p:tgtEl>
                                          <p:spTgt spid="1030"/>
                                        </p:tgtEl>
                                        <p:attrNameLst>
                                          <p:attrName>ppt_x</p:attrName>
                                        </p:attrNameLst>
                                      </p:cBhvr>
                                      <p:tavLst>
                                        <p:tav tm="0">
                                          <p:val>
                                            <p:strVal val="#ppt_x"/>
                                          </p:val>
                                        </p:tav>
                                        <p:tav tm="100000">
                                          <p:val>
                                            <p:strVal val="#ppt_x"/>
                                          </p:val>
                                        </p:tav>
                                      </p:tavLst>
                                    </p:anim>
                                    <p:anim calcmode="lin" valueType="num">
                                      <p:cBhvr additive="base">
                                        <p:cTn id="2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additive="base">
                                        <p:cTn id="37" dur="500" fill="hold"/>
                                        <p:tgtEl>
                                          <p:spTgt spid="1031"/>
                                        </p:tgtEl>
                                        <p:attrNameLst>
                                          <p:attrName>ppt_x</p:attrName>
                                        </p:attrNameLst>
                                      </p:cBhvr>
                                      <p:tavLst>
                                        <p:tav tm="0">
                                          <p:val>
                                            <p:strVal val="#ppt_x"/>
                                          </p:val>
                                        </p:tav>
                                        <p:tav tm="100000">
                                          <p:val>
                                            <p:strVal val="#ppt_x"/>
                                          </p:val>
                                        </p:tav>
                                      </p:tavLst>
                                    </p:anim>
                                    <p:anim calcmode="lin" valueType="num">
                                      <p:cBhvr additive="base">
                                        <p:cTn id="3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a:bodyPr>
          <a:lstStyle/>
          <a:p>
            <a:r>
              <a:rPr lang="en-US" b="1" dirty="0" smtClean="0">
                <a:solidFill>
                  <a:srgbClr val="C00000"/>
                </a:solidFill>
                <a:latin typeface="Times New Roman" pitchFamily="18" charset="0"/>
                <a:cs typeface="Times New Roman" pitchFamily="18" charset="0"/>
              </a:rPr>
              <a:t>7-2 Kinds of Sport Harry Does</a:t>
            </a:r>
            <a:endParaRPr lang="ru-RU" dirty="0">
              <a:solidFill>
                <a:srgbClr val="C00000"/>
              </a:solidFill>
              <a:latin typeface="Times New Roman" pitchFamily="18" charset="0"/>
              <a:cs typeface="Times New Roman" pitchFamily="18" charset="0"/>
            </a:endParaRPr>
          </a:p>
        </p:txBody>
      </p:sp>
      <p:pic>
        <p:nvPicPr>
          <p:cNvPr id="5" name="Picture 2" descr="C:\Users\Admin\Pictures\imgpreview - 2020-01-07T212635.560.jpg"/>
          <p:cNvPicPr>
            <a:picLocks noChangeAspect="1" noChangeArrowheads="1"/>
          </p:cNvPicPr>
          <p:nvPr/>
        </p:nvPicPr>
        <p:blipFill>
          <a:blip r:embed="rId2" cstate="print"/>
          <a:srcRect/>
          <a:stretch>
            <a:fillRect/>
          </a:stretch>
        </p:blipFill>
        <p:spPr bwMode="auto">
          <a:xfrm>
            <a:off x="0" y="1340768"/>
            <a:ext cx="5508104" cy="3024336"/>
          </a:xfrm>
          <a:prstGeom prst="rect">
            <a:avLst/>
          </a:prstGeom>
          <a:solidFill>
            <a:schemeClr val="accent1"/>
          </a:solidFill>
        </p:spPr>
      </p:pic>
      <p:pic>
        <p:nvPicPr>
          <p:cNvPr id="8" name="Picture 4" descr="C:\Users\Admin\Pictures\1778_1_760_500_1.jpg"/>
          <p:cNvPicPr>
            <a:picLocks noChangeAspect="1" noChangeArrowheads="1"/>
          </p:cNvPicPr>
          <p:nvPr/>
        </p:nvPicPr>
        <p:blipFill>
          <a:blip r:embed="rId3" cstate="print"/>
          <a:srcRect/>
          <a:stretch>
            <a:fillRect/>
          </a:stretch>
        </p:blipFill>
        <p:spPr bwMode="auto">
          <a:xfrm>
            <a:off x="0" y="4365104"/>
            <a:ext cx="4250256" cy="2492896"/>
          </a:xfrm>
          <a:prstGeom prst="rect">
            <a:avLst/>
          </a:prstGeom>
          <a:noFill/>
          <a:ln>
            <a:solidFill>
              <a:schemeClr val="accent1"/>
            </a:solidFill>
          </a:ln>
        </p:spPr>
      </p:pic>
      <p:pic>
        <p:nvPicPr>
          <p:cNvPr id="9" name="Picture 7" descr="C:\Users\Admin\Pictures\bolshoy_tennis.jpg"/>
          <p:cNvPicPr>
            <a:picLocks noChangeAspect="1" noChangeArrowheads="1"/>
          </p:cNvPicPr>
          <p:nvPr/>
        </p:nvPicPr>
        <p:blipFill>
          <a:blip r:embed="rId4" cstate="print"/>
          <a:srcRect/>
          <a:stretch>
            <a:fillRect/>
          </a:stretch>
        </p:blipFill>
        <p:spPr bwMode="auto">
          <a:xfrm>
            <a:off x="4211960" y="4365104"/>
            <a:ext cx="4932040" cy="2492896"/>
          </a:xfrm>
          <a:prstGeom prst="rect">
            <a:avLst/>
          </a:prstGeom>
          <a:noFill/>
        </p:spPr>
      </p:pic>
      <p:pic>
        <p:nvPicPr>
          <p:cNvPr id="23555" name="Picture 3" descr="C:\Users\Admin\Pictures\Polza-progulok-na-svezhem-vozduhe-300x200.jpg"/>
          <p:cNvPicPr>
            <a:picLocks noGrp="1" noChangeAspect="1" noChangeArrowheads="1"/>
          </p:cNvPicPr>
          <p:nvPr>
            <p:ph idx="1"/>
          </p:nvPr>
        </p:nvPicPr>
        <p:blipFill>
          <a:blip r:embed="rId5" cstate="print"/>
          <a:srcRect/>
          <a:stretch>
            <a:fillRect/>
          </a:stretch>
        </p:blipFill>
        <p:spPr bwMode="auto">
          <a:xfrm>
            <a:off x="5508104" y="1340768"/>
            <a:ext cx="3635896" cy="3096344"/>
          </a:xfrm>
          <a:prstGeom prst="rect">
            <a:avLst/>
          </a:prstGeom>
          <a:noFill/>
        </p:spPr>
      </p:pic>
      <p:sp>
        <p:nvSpPr>
          <p:cNvPr id="13" name="TextBox 12"/>
          <p:cNvSpPr txBox="1"/>
          <p:nvPr/>
        </p:nvSpPr>
        <p:spPr>
          <a:xfrm>
            <a:off x="5508104" y="4077072"/>
            <a:ext cx="3635896" cy="369332"/>
          </a:xfrm>
          <a:prstGeom prst="rect">
            <a:avLst/>
          </a:prstGeom>
          <a:noFill/>
        </p:spPr>
        <p:txBody>
          <a:bodyPr wrap="square" rtlCol="0">
            <a:spAutoFit/>
          </a:bodyPr>
          <a:lstStyle/>
          <a:p>
            <a:r>
              <a:rPr lang="en-US" b="1" dirty="0" smtClean="0">
                <a:solidFill>
                  <a:schemeClr val="tx2">
                    <a:lumMod val="50000"/>
                  </a:schemeClr>
                </a:solidFill>
              </a:rPr>
              <a:t>Sometimes he just has a good walk</a:t>
            </a:r>
            <a:endParaRPr lang="ru-RU" b="1" dirty="0">
              <a:solidFill>
                <a:schemeClr val="tx2">
                  <a:lumMod val="50000"/>
                </a:schemeClr>
              </a:solidFill>
            </a:endParaRPr>
          </a:p>
        </p:txBody>
      </p:sp>
      <p:pic>
        <p:nvPicPr>
          <p:cNvPr id="15"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6" cstate="print"/>
          <a:srcRect/>
          <a:stretch>
            <a:fillRect/>
          </a:stretch>
        </p:blipFill>
        <p:spPr bwMode="auto">
          <a:xfrm>
            <a:off x="0" y="0"/>
            <a:ext cx="1043608" cy="1052736"/>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blinds(horizontal)">
                                      <p:cBhvr>
                                        <p:cTn id="12" dur="500"/>
                                        <p:tgtEl>
                                          <p:spTgt spid="2355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8229600" cy="1143000"/>
          </a:xfrm>
        </p:spPr>
        <p:txBody>
          <a:bodyPr/>
          <a:lstStyle/>
          <a:p>
            <a:r>
              <a:rPr lang="en-US" b="1" dirty="0" smtClean="0">
                <a:solidFill>
                  <a:srgbClr val="7030A0"/>
                </a:solidFill>
                <a:latin typeface="Times New Roman" pitchFamily="18" charset="0"/>
                <a:cs typeface="Times New Roman" pitchFamily="18" charset="0"/>
              </a:rPr>
              <a:t>7-3 True or False Statements</a:t>
            </a:r>
            <a:endParaRPr lang="ru-RU" b="1"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solidFill>
            <a:schemeClr val="bg1"/>
          </a:solidFill>
          <a:ln>
            <a:solidFill>
              <a:schemeClr val="bg1"/>
            </a:solidFill>
          </a:ln>
        </p:spPr>
        <p:txBody>
          <a:bodyPr>
            <a:normAutofit fontScale="92500" lnSpcReduction="10000"/>
          </a:bodyPr>
          <a:lstStyle/>
          <a:p>
            <a:pPr lvl="0"/>
            <a:r>
              <a:rPr lang="en-US" b="1" dirty="0" smtClean="0">
                <a:solidFill>
                  <a:srgbClr val="C00000"/>
                </a:solidFill>
                <a:latin typeface="Times New Roman" pitchFamily="18" charset="0"/>
                <a:cs typeface="Times New Roman" pitchFamily="18" charset="0"/>
              </a:rPr>
              <a:t>Sport becomes more popular today</a:t>
            </a:r>
            <a:r>
              <a:rPr lang="en-US" b="1" dirty="0" smtClean="0">
                <a:solidFill>
                  <a:srgbClr val="00206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(True)</a:t>
            </a:r>
            <a:endParaRPr lang="ru-RU" dirty="0" smtClean="0">
              <a:latin typeface="Times New Roman" pitchFamily="18" charset="0"/>
              <a:cs typeface="Times New Roman" pitchFamily="18" charset="0"/>
            </a:endParaRPr>
          </a:p>
          <a:p>
            <a:pPr lvl="0"/>
            <a:r>
              <a:rPr lang="en-US" b="1" dirty="0" smtClean="0">
                <a:solidFill>
                  <a:srgbClr val="C00000"/>
                </a:solidFill>
                <a:latin typeface="Times New Roman" pitchFamily="18" charset="0"/>
                <a:cs typeface="Times New Roman" pitchFamily="18" charset="0"/>
              </a:rPr>
              <a:t>Harry is a professional sportsman.</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(False)</a:t>
            </a:r>
            <a:endParaRPr lang="ru-RU" dirty="0" smtClean="0">
              <a:latin typeface="Times New Roman" pitchFamily="18" charset="0"/>
              <a:cs typeface="Times New Roman" pitchFamily="18" charset="0"/>
            </a:endParaRPr>
          </a:p>
          <a:p>
            <a:pPr lvl="0"/>
            <a:r>
              <a:rPr lang="en-US" b="1" dirty="0" smtClean="0">
                <a:solidFill>
                  <a:srgbClr val="C00000"/>
                </a:solidFill>
                <a:latin typeface="Times New Roman" pitchFamily="18" charset="0"/>
                <a:cs typeface="Times New Roman" pitchFamily="18" charset="0"/>
              </a:rPr>
              <a:t>He goes to the gym once a week. </a:t>
            </a:r>
            <a:r>
              <a:rPr lang="en-US" b="1" dirty="0" smtClean="0">
                <a:latin typeface="Times New Roman" pitchFamily="18" charset="0"/>
                <a:cs typeface="Times New Roman" pitchFamily="18" charset="0"/>
              </a:rPr>
              <a:t>(False)</a:t>
            </a:r>
            <a:endParaRPr lang="ru-RU" dirty="0" smtClean="0">
              <a:latin typeface="Times New Roman" pitchFamily="18" charset="0"/>
              <a:cs typeface="Times New Roman" pitchFamily="18" charset="0"/>
            </a:endParaRPr>
          </a:p>
          <a:p>
            <a:pPr lvl="0"/>
            <a:r>
              <a:rPr lang="en-US" b="1" dirty="0" smtClean="0">
                <a:solidFill>
                  <a:srgbClr val="C00000"/>
                </a:solidFill>
                <a:latin typeface="Times New Roman" pitchFamily="18" charset="0"/>
                <a:cs typeface="Times New Roman" pitchFamily="18" charset="0"/>
              </a:rPr>
              <a:t>On Saturday Harry plays tennis or goes for a run. </a:t>
            </a:r>
            <a:r>
              <a:rPr lang="en-US" b="1" dirty="0" smtClean="0">
                <a:latin typeface="Times New Roman" pitchFamily="18" charset="0"/>
                <a:cs typeface="Times New Roman" pitchFamily="18" charset="0"/>
              </a:rPr>
              <a:t>(True)</a:t>
            </a:r>
            <a:endParaRPr lang="ru-RU" dirty="0" smtClean="0">
              <a:latin typeface="Times New Roman" pitchFamily="18" charset="0"/>
              <a:cs typeface="Times New Roman" pitchFamily="18" charset="0"/>
            </a:endParaRPr>
          </a:p>
          <a:p>
            <a:pPr lvl="0"/>
            <a:r>
              <a:rPr lang="en-US" b="1" dirty="0" smtClean="0">
                <a:solidFill>
                  <a:srgbClr val="C00000"/>
                </a:solidFill>
                <a:latin typeface="Times New Roman" pitchFamily="18" charset="0"/>
                <a:cs typeface="Times New Roman" pitchFamily="18" charset="0"/>
              </a:rPr>
              <a:t>Harry considers running, swimming and cycling as more effective kinds of sport</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(True)</a:t>
            </a:r>
            <a:endParaRPr lang="ru-RU" dirty="0" smtClean="0">
              <a:latin typeface="Times New Roman" pitchFamily="18" charset="0"/>
              <a:cs typeface="Times New Roman" pitchFamily="18" charset="0"/>
            </a:endParaRPr>
          </a:p>
          <a:p>
            <a:pPr lvl="0"/>
            <a:r>
              <a:rPr lang="en-US" b="1" dirty="0" smtClean="0">
                <a:solidFill>
                  <a:srgbClr val="C00000"/>
                </a:solidFill>
                <a:latin typeface="Times New Roman" pitchFamily="18" charset="0"/>
                <a:cs typeface="Times New Roman" pitchFamily="18" charset="0"/>
              </a:rPr>
              <a:t>Harry thinks walking is also good for keeping fit</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(True)</a:t>
            </a:r>
            <a:endParaRPr lang="ru-RU" dirty="0" smtClean="0">
              <a:latin typeface="Times New Roman" pitchFamily="18" charset="0"/>
              <a:cs typeface="Times New Roman" pitchFamily="18" charset="0"/>
            </a:endParaRPr>
          </a:p>
          <a:p>
            <a:endParaRPr lang="ru-RU" dirty="0"/>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187624" cy="1124744"/>
          </a:xfrm>
          <a:prstGeom prst="rect">
            <a:avLst/>
          </a:prstGeom>
          <a:noFill/>
        </p:spPr>
      </p:pic>
      <p:sp>
        <p:nvSpPr>
          <p:cNvPr id="5" name="Овал 4"/>
          <p:cNvSpPr/>
          <p:nvPr/>
        </p:nvSpPr>
        <p:spPr>
          <a:xfrm>
            <a:off x="6732240" y="1556792"/>
            <a:ext cx="1296144"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6372200" y="2132856"/>
            <a:ext cx="1490464"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6156176" y="2636912"/>
            <a:ext cx="1346448"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1619672" y="3501008"/>
            <a:ext cx="1512168"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7308304" y="4437112"/>
            <a:ext cx="1080120" cy="5040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1403648" y="5373216"/>
            <a:ext cx="1440160" cy="5040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3203848" y="3501008"/>
            <a:ext cx="184731" cy="369332"/>
          </a:xfrm>
          <a:prstGeom prst="rect">
            <a:avLst/>
          </a:prstGeom>
          <a:noFill/>
        </p:spPr>
        <p:txBody>
          <a:bodyPr wrap="none" rtlCol="0">
            <a:spAutoFit/>
          </a:bodyPr>
          <a:lstStyle/>
          <a:p>
            <a:endParaRPr lang="ru-RU" dirty="0"/>
          </a:p>
        </p:txBody>
      </p:sp>
      <p:sp>
        <p:nvSpPr>
          <p:cNvPr id="12" name="TextBox 11"/>
          <p:cNvSpPr txBox="1"/>
          <p:nvPr/>
        </p:nvSpPr>
        <p:spPr>
          <a:xfrm>
            <a:off x="1547664" y="2780928"/>
            <a:ext cx="184731" cy="369332"/>
          </a:xfrm>
          <a:prstGeom prst="rect">
            <a:avLst/>
          </a:prstGeom>
          <a:noFill/>
          <a:ln>
            <a:solidFill>
              <a:schemeClr val="bg1"/>
            </a:solidFill>
          </a:ln>
        </p:spPr>
        <p:txBody>
          <a:bodyPr wrap="none" rtlCol="0">
            <a:spAutoFit/>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ppt_x"/>
                                          </p:val>
                                        </p:tav>
                                      </p:tavLst>
                                    </p:anim>
                                    <p:anim calcmode="lin" valueType="num">
                                      <p:cBhvr additive="base">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0"/>
                                        </p:tgtEl>
                                        <p:attrNameLst>
                                          <p:attrName>ppt_x</p:attrName>
                                        </p:attrNameLst>
                                      </p:cBhvr>
                                      <p:tavLst>
                                        <p:tav tm="0">
                                          <p:val>
                                            <p:strVal val="ppt_x"/>
                                          </p:val>
                                        </p:tav>
                                        <p:tav tm="100000">
                                          <p:val>
                                            <p:strVal val="ppt_x"/>
                                          </p:val>
                                        </p:tav>
                                      </p:tavLst>
                                    </p:anim>
                                    <p:anim calcmode="lin" valueType="num">
                                      <p:cBhvr additive="base">
                                        <p:cTn id="37" dur="500"/>
                                        <p:tgtEl>
                                          <p:spTgt spid="10"/>
                                        </p:tgtEl>
                                        <p:attrNameLst>
                                          <p:attrName>ppt_y</p:attrName>
                                        </p:attrNameLst>
                                      </p:cBhvr>
                                      <p:tavLst>
                                        <p:tav tm="0">
                                          <p:val>
                                            <p:strVal val="ppt_y"/>
                                          </p:val>
                                        </p:tav>
                                        <p:tav tm="100000">
                                          <p:val>
                                            <p:strVal val="1+ppt_h/2"/>
                                          </p:val>
                                        </p:tav>
                                      </p:tavLst>
                                    </p:anim>
                                    <p:set>
                                      <p:cBhvr>
                                        <p:cTn id="3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p>
        </p:txBody>
      </p:sp>
      <p:pic>
        <p:nvPicPr>
          <p:cNvPr id="2050" name="Picture 2" descr="C:\Users\Admin\Downloads\Без имени.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539552" y="5301208"/>
            <a:ext cx="4176464" cy="1107996"/>
          </a:xfrm>
          <a:prstGeom prst="rect">
            <a:avLst/>
          </a:prstGeom>
          <a:noFill/>
        </p:spPr>
        <p:txBody>
          <a:bodyPr wrap="square" rtlCol="0">
            <a:spAutoFit/>
          </a:bodyPr>
          <a:lstStyle/>
          <a:p>
            <a:r>
              <a:rPr lang="en-US" sz="6600" dirty="0" smtClean="0">
                <a:solidFill>
                  <a:schemeClr val="bg1"/>
                </a:solidFill>
                <a:latin typeface="Times New Roman" pitchFamily="18" charset="0"/>
                <a:cs typeface="Times New Roman" pitchFamily="18" charset="0"/>
              </a:rPr>
              <a:t>Sector</a:t>
            </a:r>
            <a:r>
              <a:rPr lang="en-US" sz="6600" dirty="0" smtClean="0">
                <a:latin typeface="Times New Roman" pitchFamily="18" charset="0"/>
                <a:cs typeface="Times New Roman" pitchFamily="18" charset="0"/>
              </a:rPr>
              <a:t>  </a:t>
            </a:r>
            <a:r>
              <a:rPr lang="en-US" sz="6600" dirty="0" smtClean="0">
                <a:solidFill>
                  <a:schemeClr val="bg1"/>
                </a:solidFill>
                <a:latin typeface="Times New Roman" pitchFamily="18" charset="0"/>
                <a:cs typeface="Times New Roman" pitchFamily="18" charset="0"/>
              </a:rPr>
              <a:t>8</a:t>
            </a:r>
            <a:endParaRPr lang="ru-RU" sz="6600" dirty="0">
              <a:solidFill>
                <a:schemeClr val="bg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60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51520" y="332656"/>
            <a:ext cx="8712968" cy="6120680"/>
          </a:xfrm>
        </p:spPr>
        <p:txBody>
          <a:bodyPr>
            <a:normAutofit lnSpcReduction="10000"/>
          </a:bodyPr>
          <a:lstStyle/>
          <a:p>
            <a:r>
              <a:rPr lang="en-US" sz="3600" b="1" dirty="0" smtClean="0">
                <a:solidFill>
                  <a:srgbClr val="002060"/>
                </a:solidFill>
                <a:latin typeface="Times New Roman" pitchFamily="18" charset="0"/>
                <a:cs typeface="Times New Roman" pitchFamily="18" charset="0"/>
              </a:rPr>
              <a:t>There are 12 cards on the table. In each card is written a word denoting a kind of sport </a:t>
            </a:r>
            <a:r>
              <a:rPr lang="en-US" sz="3600" b="1" dirty="0" smtClean="0">
                <a:solidFill>
                  <a:srgbClr val="C00000"/>
                </a:solidFill>
                <a:latin typeface="Times New Roman" pitchFamily="18" charset="0"/>
                <a:cs typeface="Times New Roman" pitchFamily="18" charset="0"/>
              </a:rPr>
              <a:t>( e.g. football, cycling, running, swimming, basketball, gymnastics, diving, ice-hockey, skating, tennis, skiing, horse-riding)</a:t>
            </a:r>
            <a:r>
              <a:rPr lang="en-US" sz="3600" b="1" dirty="0" smtClean="0">
                <a:solidFill>
                  <a:srgbClr val="002060"/>
                </a:solidFill>
                <a:latin typeface="Times New Roman" pitchFamily="18" charset="0"/>
                <a:cs typeface="Times New Roman" pitchFamily="18" charset="0"/>
              </a:rPr>
              <a:t>. The task for the person is to describe or show the chosen kind of sport to your team without words. You may use gestures and mime. If the team doesn’t know the answer the second team has the right to answer. </a:t>
            </a:r>
            <a:endParaRPr lang="ru-RU" sz="3600" b="1" dirty="0">
              <a:solidFill>
                <a:srgbClr val="00206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6" name="Picture 2" descr="C:\Users\Admin\Pictures\john7-who-is-he.jpg"/>
          <p:cNvPicPr>
            <a:picLocks noGrp="1" noChangeAspect="1" noChangeArrowheads="1"/>
          </p:cNvPicPr>
          <p:nvPr>
            <p:ph idx="1"/>
          </p:nvPr>
        </p:nvPicPr>
        <p:blipFill>
          <a:blip r:embed="rId2" cstate="print"/>
          <a:srcRect/>
          <a:stretch>
            <a:fillRect/>
          </a:stretch>
        </p:blipFill>
        <p:spPr bwMode="auto">
          <a:xfrm>
            <a:off x="539552" y="188640"/>
            <a:ext cx="7920880" cy="5832648"/>
          </a:xfrm>
          <a:prstGeom prst="rect">
            <a:avLst/>
          </a:prstGeom>
          <a:noFill/>
        </p:spPr>
      </p:pic>
      <p:sp>
        <p:nvSpPr>
          <p:cNvPr id="5" name="TextBox 4"/>
          <p:cNvSpPr txBox="1"/>
          <p:nvPr/>
        </p:nvSpPr>
        <p:spPr>
          <a:xfrm>
            <a:off x="179512" y="6027003"/>
            <a:ext cx="8784976" cy="830997"/>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There are some sportsmen who helped to make history in sport. They are world famous. Do you know them?</a:t>
            </a:r>
            <a:endParaRPr lang="ru-RU" sz="2400" b="1" dirty="0">
              <a:solidFill>
                <a:srgbClr val="002060"/>
              </a:solidFill>
              <a:latin typeface="Times New Roman" pitchFamily="18" charset="0"/>
              <a:cs typeface="Times New Roman" pitchFamily="18" charset="0"/>
            </a:endParaRPr>
          </a:p>
        </p:txBody>
      </p:sp>
      <p:sp>
        <p:nvSpPr>
          <p:cNvPr id="6" name="TextBox 5"/>
          <p:cNvSpPr txBox="1"/>
          <p:nvPr/>
        </p:nvSpPr>
        <p:spPr>
          <a:xfrm>
            <a:off x="611560" y="116632"/>
            <a:ext cx="2009204" cy="707886"/>
          </a:xfrm>
          <a:prstGeom prst="rect">
            <a:avLst/>
          </a:prstGeom>
          <a:noFill/>
        </p:spPr>
        <p:txBody>
          <a:bodyPr wrap="none" rtlCol="0">
            <a:spAutoFit/>
          </a:bodyPr>
          <a:lstStyle/>
          <a:p>
            <a:r>
              <a:rPr lang="en-US" sz="4000" b="1" dirty="0" smtClean="0">
                <a:solidFill>
                  <a:srgbClr val="FFFF00"/>
                </a:solidFill>
                <a:latin typeface="Times New Roman" pitchFamily="18" charset="0"/>
                <a:cs typeface="Times New Roman" pitchFamily="18" charset="0"/>
              </a:rPr>
              <a:t>Sector 9</a:t>
            </a:r>
            <a:r>
              <a:rPr lang="en-US" dirty="0" smtClean="0"/>
              <a:t> </a:t>
            </a:r>
            <a:endParaRPr lang="ru-RU" dirty="0"/>
          </a:p>
        </p:txBody>
      </p:sp>
      <p:sp>
        <p:nvSpPr>
          <p:cNvPr id="7" name="TextBox 6"/>
          <p:cNvSpPr txBox="1"/>
          <p:nvPr/>
        </p:nvSpPr>
        <p:spPr>
          <a:xfrm>
            <a:off x="3707904" y="0"/>
            <a:ext cx="184731" cy="923330"/>
          </a:xfrm>
          <a:prstGeom prst="rect">
            <a:avLst/>
          </a:prstGeom>
          <a:noFill/>
        </p:spPr>
        <p:txBody>
          <a:bodyPr wrap="none" rtlCol="0">
            <a:spAutoFit/>
          </a:bodyPr>
          <a:lstStyle/>
          <a:p>
            <a:endParaRPr lang="ru-RU" sz="5400" dirty="0">
              <a:solidFill>
                <a:srgbClr val="FFFF00"/>
              </a:solidFill>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solidFill>
                  <a:srgbClr val="C00000"/>
                </a:solidFill>
                <a:latin typeface="Times New Roman" pitchFamily="18" charset="0"/>
                <a:cs typeface="Times New Roman" pitchFamily="18" charset="0"/>
              </a:rPr>
              <a:t>9</a:t>
            </a:r>
            <a:r>
              <a:rPr lang="en-US" b="1" dirty="0" smtClean="0">
                <a:solidFill>
                  <a:srgbClr val="C00000"/>
                </a:solidFill>
                <a:latin typeface="Times New Roman" pitchFamily="18" charset="0"/>
                <a:cs typeface="Times New Roman" pitchFamily="18" charset="0"/>
              </a:rPr>
              <a:t>-1 He is an American actor and retired professional wrestler.</a:t>
            </a:r>
            <a:endParaRPr lang="ru-RU" dirty="0"/>
          </a:p>
        </p:txBody>
      </p:sp>
      <p:pic>
        <p:nvPicPr>
          <p:cNvPr id="1026" name="Picture 2" descr="C:\Users\Admin\Pictures\dwayne-johnson-3.jpg"/>
          <p:cNvPicPr>
            <a:picLocks noGrp="1" noChangeAspect="1" noChangeArrowheads="1"/>
          </p:cNvPicPr>
          <p:nvPr>
            <p:ph idx="1"/>
          </p:nvPr>
        </p:nvPicPr>
        <p:blipFill>
          <a:blip r:embed="rId2" cstate="print"/>
          <a:srcRect/>
          <a:stretch>
            <a:fillRect/>
          </a:stretch>
        </p:blipFill>
        <p:spPr bwMode="auto">
          <a:xfrm>
            <a:off x="1547664" y="1484784"/>
            <a:ext cx="5760640" cy="4968552"/>
          </a:xfrm>
          <a:prstGeom prst="rect">
            <a:avLst/>
          </a:prstGeom>
          <a:noFill/>
        </p:spPr>
      </p:pic>
      <p:sp>
        <p:nvSpPr>
          <p:cNvPr id="4" name="TextBox 3"/>
          <p:cNvSpPr txBox="1"/>
          <p:nvPr/>
        </p:nvSpPr>
        <p:spPr>
          <a:xfrm>
            <a:off x="4499992" y="6396335"/>
            <a:ext cx="4355976"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Dwayne Johnson</a:t>
            </a:r>
            <a:endParaRPr lang="ru-RU" sz="2400" b="1" dirty="0">
              <a:solidFill>
                <a:srgbClr val="C00000"/>
              </a:solidFill>
              <a:latin typeface="Times New Roman" pitchFamily="18" charset="0"/>
              <a:cs typeface="Times New Roman" pitchFamily="18" charset="0"/>
            </a:endParaRPr>
          </a:p>
        </p:txBody>
      </p:sp>
      <p:pic>
        <p:nvPicPr>
          <p:cNvPr id="5"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a:off x="0" y="0"/>
            <a:ext cx="1043608" cy="1052736"/>
          </a:xfrm>
          <a:prstGeom prst="rect">
            <a:avLst/>
          </a:prstGeom>
          <a:noFill/>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848872" cy="1143000"/>
          </a:xfrm>
        </p:spPr>
        <p:txBody>
          <a:bodyPr>
            <a:normAutofit fontScale="90000"/>
          </a:bodyPr>
          <a:lstStyle/>
          <a:p>
            <a:r>
              <a:rPr lang="en-US" b="1" dirty="0">
                <a:solidFill>
                  <a:srgbClr val="C00000"/>
                </a:solidFill>
                <a:latin typeface="Times New Roman" pitchFamily="18" charset="0"/>
                <a:cs typeface="Times New Roman" pitchFamily="18" charset="0"/>
              </a:rPr>
              <a:t>9</a:t>
            </a:r>
            <a:r>
              <a:rPr lang="en-US" b="1" dirty="0" smtClean="0">
                <a:solidFill>
                  <a:srgbClr val="C00000"/>
                </a:solidFill>
                <a:latin typeface="Times New Roman" pitchFamily="18" charset="0"/>
                <a:cs typeface="Times New Roman" pitchFamily="18" charset="0"/>
              </a:rPr>
              <a:t>-2 He is a famous Russian professional ice hockey player. </a:t>
            </a:r>
            <a:endParaRPr lang="ru-RU" dirty="0"/>
          </a:p>
        </p:txBody>
      </p:sp>
      <p:pic>
        <p:nvPicPr>
          <p:cNvPr id="5"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043608" cy="1052736"/>
          </a:xfrm>
          <a:prstGeom prst="rect">
            <a:avLst/>
          </a:prstGeom>
          <a:noFill/>
        </p:spPr>
      </p:pic>
      <p:sp>
        <p:nvSpPr>
          <p:cNvPr id="8" name="Прямоугольник 7"/>
          <p:cNvSpPr/>
          <p:nvPr/>
        </p:nvSpPr>
        <p:spPr>
          <a:xfrm>
            <a:off x="1403648" y="6088559"/>
            <a:ext cx="5143780" cy="769441"/>
          </a:xfrm>
          <a:prstGeom prst="rect">
            <a:avLst/>
          </a:prstGeom>
        </p:spPr>
        <p:txBody>
          <a:bodyPr wrap="none">
            <a:spAutoFit/>
          </a:bodyPr>
          <a:lstStyle/>
          <a:p>
            <a:r>
              <a:rPr lang="en-US" sz="4400" b="1" dirty="0" smtClean="0">
                <a:solidFill>
                  <a:srgbClr val="C00000"/>
                </a:solidFill>
                <a:latin typeface="Times New Roman" pitchFamily="18" charset="0"/>
                <a:cs typeface="Times New Roman" pitchFamily="18" charset="0"/>
              </a:rPr>
              <a:t>Alexander </a:t>
            </a:r>
            <a:r>
              <a:rPr lang="en-US" sz="4400" b="1" dirty="0" err="1" smtClean="0">
                <a:solidFill>
                  <a:srgbClr val="C00000"/>
                </a:solidFill>
                <a:latin typeface="Times New Roman" pitchFamily="18" charset="0"/>
                <a:cs typeface="Times New Roman" pitchFamily="18" charset="0"/>
              </a:rPr>
              <a:t>Ovechkin</a:t>
            </a:r>
            <a:endParaRPr lang="en-US" sz="4400" b="1" dirty="0">
              <a:solidFill>
                <a:srgbClr val="C00000"/>
              </a:solidFill>
              <a:latin typeface="Times New Roman" pitchFamily="18" charset="0"/>
              <a:cs typeface="Times New Roman" pitchFamily="18" charset="0"/>
            </a:endParaRPr>
          </a:p>
        </p:txBody>
      </p:sp>
      <p:pic>
        <p:nvPicPr>
          <p:cNvPr id="3" name="Picture 2" descr="C:\Users\Admin\Downloads\06ff984692d611594695b1c597467a51.jpg"/>
          <p:cNvPicPr>
            <a:picLocks noGrp="1" noChangeAspect="1" noChangeArrowheads="1"/>
          </p:cNvPicPr>
          <p:nvPr>
            <p:ph idx="1"/>
          </p:nvPr>
        </p:nvPicPr>
        <p:blipFill>
          <a:blip r:embed="rId3" cstate="print"/>
          <a:srcRect/>
          <a:stretch>
            <a:fillRect/>
          </a:stretch>
        </p:blipFill>
        <p:spPr bwMode="auto">
          <a:xfrm>
            <a:off x="1554691" y="1600200"/>
            <a:ext cx="6034617" cy="4525963"/>
          </a:xfrm>
          <a:prstGeom prst="rect">
            <a:avLst/>
          </a:prstGeom>
          <a:noFill/>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19256" cy="1138138"/>
          </a:xfrm>
        </p:spPr>
        <p:txBody>
          <a:bodyPr>
            <a:normAutofit fontScale="90000"/>
          </a:bodyPr>
          <a:lstStyle/>
          <a:p>
            <a:r>
              <a:rPr lang="en-US" b="1" dirty="0">
                <a:solidFill>
                  <a:srgbClr val="002060"/>
                </a:solidFill>
                <a:latin typeface="Times New Roman" pitchFamily="18" charset="0"/>
                <a:cs typeface="Times New Roman" pitchFamily="18" charset="0"/>
              </a:rPr>
              <a:t>9</a:t>
            </a:r>
            <a:r>
              <a:rPr lang="en-US" b="1" dirty="0" smtClean="0">
                <a:solidFill>
                  <a:srgbClr val="002060"/>
                </a:solidFill>
                <a:latin typeface="Times New Roman" pitchFamily="18" charset="0"/>
                <a:cs typeface="Times New Roman" pitchFamily="18" charset="0"/>
              </a:rPr>
              <a:t>-3 This sportsman is a Russian mixed martial artist.</a:t>
            </a:r>
            <a:r>
              <a:rPr lang="ru-RU" b="1" dirty="0" smtClean="0">
                <a:solidFill>
                  <a:srgbClr val="002060"/>
                </a:solidFill>
                <a:latin typeface="Times New Roman" pitchFamily="18" charset="0"/>
                <a:cs typeface="Times New Roman" pitchFamily="18" charset="0"/>
              </a:rPr>
              <a:t/>
            </a:r>
            <a:br>
              <a:rPr lang="ru-RU" b="1" dirty="0" smtClean="0">
                <a:solidFill>
                  <a:srgbClr val="002060"/>
                </a:solidFill>
                <a:latin typeface="Times New Roman" pitchFamily="18" charset="0"/>
                <a:cs typeface="Times New Roman" pitchFamily="18" charset="0"/>
              </a:rPr>
            </a:br>
            <a:endParaRPr lang="ru-RU" dirty="0"/>
          </a:p>
        </p:txBody>
      </p:sp>
      <p:pic>
        <p:nvPicPr>
          <p:cNvPr id="2050" name="Picture 2" descr="C:\Users\Admin\Pictures\khabib-nurmagomedov-6.jpg"/>
          <p:cNvPicPr>
            <a:picLocks noGrp="1" noChangeAspect="1" noChangeArrowheads="1"/>
          </p:cNvPicPr>
          <p:nvPr>
            <p:ph idx="1"/>
          </p:nvPr>
        </p:nvPicPr>
        <p:blipFill>
          <a:blip r:embed="rId2" cstate="print"/>
          <a:srcRect/>
          <a:stretch>
            <a:fillRect/>
          </a:stretch>
        </p:blipFill>
        <p:spPr bwMode="auto">
          <a:xfrm>
            <a:off x="1547664" y="1124744"/>
            <a:ext cx="5760640" cy="5256584"/>
          </a:xfrm>
          <a:prstGeom prst="rect">
            <a:avLst/>
          </a:prstGeom>
          <a:noFill/>
        </p:spPr>
      </p:pic>
      <p:sp>
        <p:nvSpPr>
          <p:cNvPr id="5" name="TextBox 4"/>
          <p:cNvSpPr txBox="1"/>
          <p:nvPr/>
        </p:nvSpPr>
        <p:spPr>
          <a:xfrm>
            <a:off x="539552" y="6381328"/>
            <a:ext cx="9144000" cy="523220"/>
          </a:xfrm>
          <a:prstGeom prst="rect">
            <a:avLst/>
          </a:prstGeom>
          <a:noFill/>
        </p:spPr>
        <p:txBody>
          <a:bodyPr wrap="square" rtlCol="0">
            <a:spAutoFit/>
          </a:bodyPr>
          <a:lstStyle/>
          <a:p>
            <a:r>
              <a:rPr lang="en-US" sz="2800" b="1" dirty="0" err="1" smtClean="0">
                <a:solidFill>
                  <a:srgbClr val="002060"/>
                </a:solidFill>
                <a:latin typeface="Times New Roman" pitchFamily="18" charset="0"/>
                <a:cs typeface="Times New Roman" pitchFamily="18" charset="0"/>
              </a:rPr>
              <a:t>Khabib</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Nurmagomedov</a:t>
            </a:r>
            <a:endParaRPr lang="ru-RU" sz="2800" b="1" dirty="0">
              <a:solidFill>
                <a:srgbClr val="002060"/>
              </a:solidFill>
              <a:latin typeface="Times New Roman" pitchFamily="18" charset="0"/>
              <a:cs typeface="Times New Roman" pitchFamily="18" charset="0"/>
            </a:endParaRPr>
          </a:p>
        </p:txBody>
      </p:sp>
      <p:pic>
        <p:nvPicPr>
          <p:cNvPr id="6" name="Picture 2" descr="C:\Users\Admin\Pictures\5ca3e9b122f61f8f06494c97b1afccf3.jpg"/>
          <p:cNvPicPr>
            <a:picLocks noChangeAspect="1" noChangeArrowheads="1"/>
          </p:cNvPicPr>
          <p:nvPr/>
        </p:nvPicPr>
        <p:blipFill>
          <a:blip r:embed="rId3" cstate="print"/>
          <a:srcRect/>
          <a:stretch>
            <a:fillRect/>
          </a:stretch>
        </p:blipFill>
        <p:spPr bwMode="auto">
          <a:xfrm>
            <a:off x="1" y="0"/>
            <a:ext cx="899591" cy="1052736"/>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Pictures\jackie-chan-3.jpg"/>
          <p:cNvPicPr>
            <a:picLocks noGrp="1" noChangeAspect="1" noChangeArrowheads="1"/>
          </p:cNvPicPr>
          <p:nvPr>
            <p:ph idx="1"/>
          </p:nvPr>
        </p:nvPicPr>
        <p:blipFill>
          <a:blip r:embed="rId2" cstate="print"/>
          <a:srcRect/>
          <a:stretch>
            <a:fillRect/>
          </a:stretch>
        </p:blipFill>
        <p:spPr bwMode="auto">
          <a:xfrm>
            <a:off x="1547664" y="1340768"/>
            <a:ext cx="6264696" cy="4752528"/>
          </a:xfrm>
          <a:prstGeom prst="rect">
            <a:avLst/>
          </a:prstGeom>
          <a:noFill/>
        </p:spPr>
      </p:pic>
      <p:sp>
        <p:nvSpPr>
          <p:cNvPr id="4" name="Заголовок 3"/>
          <p:cNvSpPr>
            <a:spLocks noGrp="1"/>
          </p:cNvSpPr>
          <p:nvPr>
            <p:ph type="title"/>
          </p:nvPr>
        </p:nvSpPr>
        <p:spPr>
          <a:xfrm>
            <a:off x="0" y="0"/>
            <a:ext cx="8964488" cy="1143000"/>
          </a:xfrm>
        </p:spPr>
        <p:txBody>
          <a:bodyPr>
            <a:noAutofit/>
          </a:bodyPr>
          <a:lstStyle/>
          <a:p>
            <a:pPr lvl="0">
              <a:defRPr/>
            </a:pPr>
            <a:r>
              <a:rPr lang="en-US" sz="2400" b="1" dirty="0">
                <a:solidFill>
                  <a:schemeClr val="accent2">
                    <a:lumMod val="50000"/>
                  </a:schemeClr>
                </a:solidFill>
                <a:latin typeface="Times New Roman" pitchFamily="18" charset="0"/>
                <a:cs typeface="Times New Roman" pitchFamily="18" charset="0"/>
              </a:rPr>
              <a:t>9</a:t>
            </a:r>
            <a:r>
              <a:rPr lang="en-US" sz="2400" b="1" dirty="0" smtClean="0">
                <a:solidFill>
                  <a:schemeClr val="accent2">
                    <a:lumMod val="50000"/>
                  </a:schemeClr>
                </a:solidFill>
                <a:latin typeface="Times New Roman" pitchFamily="18" charset="0"/>
                <a:cs typeface="Times New Roman" pitchFamily="18" charset="0"/>
              </a:rPr>
              <a:t>-4 An actor, action choreographer, comedian, director, producer, martial artist, screenwriter, entrepreneur, singer and stunt performer, is a truly multi-faceted personality. </a:t>
            </a:r>
            <a:endParaRPr lang="ru-RU" sz="2400" b="1" dirty="0">
              <a:solidFill>
                <a:schemeClr val="accent2">
                  <a:lumMod val="50000"/>
                </a:schemeClr>
              </a:solidFill>
              <a:latin typeface="Times New Roman" pitchFamily="18" charset="0"/>
              <a:cs typeface="Times New Roman" pitchFamily="18" charset="0"/>
            </a:endParaRPr>
          </a:p>
        </p:txBody>
      </p:sp>
      <p:sp>
        <p:nvSpPr>
          <p:cNvPr id="6" name="Заголовок 1"/>
          <p:cNvSpPr txBox="1">
            <a:spLocks/>
          </p:cNvSpPr>
          <p:nvPr/>
        </p:nvSpPr>
        <p:spPr>
          <a:xfrm>
            <a:off x="323528" y="544522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a:ln>
                <a:noFill/>
              </a:ln>
              <a:solidFill>
                <a:schemeClr val="tx2">
                  <a:lumMod val="50000"/>
                </a:schemeClr>
              </a:solidFill>
              <a:effectLst/>
              <a:uLnTx/>
              <a:uFillTx/>
              <a:latin typeface="Times New Roman" pitchFamily="18" charset="0"/>
              <a:ea typeface="+mj-ea"/>
              <a:cs typeface="Times New Roman" pitchFamily="18" charset="0"/>
            </a:endParaRPr>
          </a:p>
        </p:txBody>
      </p:sp>
      <p:sp>
        <p:nvSpPr>
          <p:cNvPr id="7" name="Прямоугольник 6"/>
          <p:cNvSpPr/>
          <p:nvPr/>
        </p:nvSpPr>
        <p:spPr>
          <a:xfrm>
            <a:off x="3491880" y="6165304"/>
            <a:ext cx="4354077" cy="523220"/>
          </a:xfrm>
          <a:prstGeom prst="rect">
            <a:avLst/>
          </a:prstGeom>
        </p:spPr>
        <p:txBody>
          <a:bodyPr wrap="none">
            <a:spAutoFit/>
          </a:bodyPr>
          <a:lstStyle/>
          <a:p>
            <a:r>
              <a:rPr lang="en-US" sz="2800" b="1" dirty="0" smtClean="0">
                <a:solidFill>
                  <a:schemeClr val="tx2">
                    <a:lumMod val="50000"/>
                  </a:schemeClr>
                </a:solidFill>
                <a:latin typeface="Times New Roman" pitchFamily="18" charset="0"/>
                <a:cs typeface="Times New Roman" pitchFamily="18" charset="0"/>
              </a:rPr>
              <a:t>Jackie Chan, Hong </a:t>
            </a:r>
            <a:r>
              <a:rPr lang="en-US" sz="2800" b="1" dirty="0" err="1" smtClean="0">
                <a:solidFill>
                  <a:schemeClr val="tx2">
                    <a:lumMod val="50000"/>
                  </a:schemeClr>
                </a:solidFill>
                <a:latin typeface="Times New Roman" pitchFamily="18" charset="0"/>
                <a:cs typeface="Times New Roman" pitchFamily="18" charset="0"/>
              </a:rPr>
              <a:t>Konger</a:t>
            </a:r>
            <a:endParaRPr lang="ru-RU" sz="2800" dirty="0"/>
          </a:p>
        </p:txBody>
      </p:sp>
      <p:pic>
        <p:nvPicPr>
          <p:cNvPr id="8" name="Picture 2" descr="C:\Users\Admin\Pictures\sovas_enl.jpg"/>
          <p:cNvPicPr>
            <a:picLocks noChangeAspect="1" noChangeArrowheads="1"/>
          </p:cNvPicPr>
          <p:nvPr/>
        </p:nvPicPr>
        <p:blipFill>
          <a:blip r:embed="rId3" cstate="print"/>
          <a:srcRect/>
          <a:stretch>
            <a:fillRect/>
          </a:stretch>
        </p:blipFill>
        <p:spPr bwMode="auto">
          <a:xfrm>
            <a:off x="0" y="1052736"/>
            <a:ext cx="1259632" cy="1080120"/>
          </a:xfrm>
          <a:prstGeom prst="rect">
            <a:avLst/>
          </a:prstGeom>
          <a:noFill/>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600" b="1" dirty="0" smtClean="0">
                <a:solidFill>
                  <a:srgbClr val="7030A0"/>
                </a:solidFill>
                <a:latin typeface="Times New Roman" pitchFamily="18" charset="0"/>
                <a:cs typeface="Times New Roman" pitchFamily="18" charset="0"/>
              </a:rPr>
              <a:t>Answers:</a:t>
            </a:r>
            <a:endParaRPr lang="ru-RU" sz="6600" b="1"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700808"/>
            <a:ext cx="8229600" cy="4525963"/>
          </a:xfrm>
        </p:spPr>
        <p:txBody>
          <a:bodyPr>
            <a:normAutofit fontScale="85000" lnSpcReduction="10000"/>
          </a:bodyPr>
          <a:lstStyle/>
          <a:p>
            <a:r>
              <a:rPr lang="en-US" sz="5400" b="1" dirty="0">
                <a:solidFill>
                  <a:srgbClr val="C00000"/>
                </a:solidFill>
                <a:latin typeface="Times New Roman" pitchFamily="18" charset="0"/>
                <a:cs typeface="Times New Roman" pitchFamily="18" charset="0"/>
              </a:rPr>
              <a:t>Play:</a:t>
            </a:r>
            <a:r>
              <a:rPr lang="en-US" sz="5400" dirty="0">
                <a:solidFill>
                  <a:srgbClr val="C00000"/>
                </a:solidFill>
                <a:latin typeface="Times New Roman" pitchFamily="18" charset="0"/>
                <a:cs typeface="Times New Roman" pitchFamily="18" charset="0"/>
              </a:rPr>
              <a:t> </a:t>
            </a:r>
            <a:r>
              <a:rPr lang="en-US" sz="4800" b="1" dirty="0">
                <a:solidFill>
                  <a:schemeClr val="accent1">
                    <a:lumMod val="75000"/>
                  </a:schemeClr>
                </a:solidFill>
                <a:latin typeface="Times New Roman" panose="02020603050405020304" pitchFamily="18" charset="0"/>
                <a:cs typeface="Times New Roman" panose="02020603050405020304" pitchFamily="18" charset="0"/>
              </a:rPr>
              <a:t>football, rugby, basketball, ice-hockey, tennis, badminton, table tennis, cricket, billiards, golf.</a:t>
            </a:r>
            <a:endParaRPr lang="ru-RU" sz="48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5400" b="1" dirty="0" smtClean="0">
                <a:solidFill>
                  <a:srgbClr val="C00000"/>
                </a:solidFill>
                <a:latin typeface="Times New Roman" pitchFamily="18" charset="0"/>
                <a:cs typeface="Times New Roman" pitchFamily="18" charset="0"/>
              </a:rPr>
              <a:t>Go</a:t>
            </a:r>
            <a:r>
              <a:rPr lang="en-US" sz="5400" dirty="0">
                <a:solidFill>
                  <a:srgbClr val="C00000"/>
                </a:solidFill>
                <a:latin typeface="Times New Roman" pitchFamily="18" charset="0"/>
                <a:cs typeface="Times New Roman" pitchFamily="18" charset="0"/>
              </a:rPr>
              <a:t>:</a:t>
            </a:r>
            <a:r>
              <a:rPr lang="en-US" sz="5400" dirty="0">
                <a:solidFill>
                  <a:schemeClr val="accent4">
                    <a:lumMod val="75000"/>
                  </a:schemeClr>
                </a:solidFill>
                <a:latin typeface="Times New Roman" pitchFamily="18" charset="0"/>
                <a:cs typeface="Times New Roman" pitchFamily="18" charset="0"/>
              </a:rPr>
              <a:t> </a:t>
            </a:r>
            <a:r>
              <a:rPr lang="en-US" sz="4800" dirty="0" smtClean="0">
                <a:latin typeface="Times New Roman" panose="02020603050405020304" pitchFamily="18" charset="0"/>
                <a:cs typeface="Times New Roman" panose="02020603050405020304" pitchFamily="18" charset="0"/>
              </a:rPr>
              <a:t> </a:t>
            </a:r>
            <a:r>
              <a:rPr lang="en-US" sz="4800" b="1" dirty="0">
                <a:solidFill>
                  <a:srgbClr val="002060"/>
                </a:solidFill>
                <a:latin typeface="Times New Roman" panose="02020603050405020304" pitchFamily="18" charset="0"/>
                <a:cs typeface="Times New Roman" panose="02020603050405020304" pitchFamily="18" charset="0"/>
              </a:rPr>
              <a:t>swimming, diving, skating, skiing, cycling, horse-riding</a:t>
            </a:r>
            <a:r>
              <a:rPr lang="en-US" sz="4800" b="1" dirty="0" smtClean="0">
                <a:solidFill>
                  <a:srgbClr val="002060"/>
                </a:solidFill>
                <a:latin typeface="Times New Roman" panose="02020603050405020304" pitchFamily="18" charset="0"/>
                <a:cs typeface="Times New Roman" panose="02020603050405020304" pitchFamily="18" charset="0"/>
              </a:rPr>
              <a:t>.</a:t>
            </a:r>
          </a:p>
          <a:p>
            <a:r>
              <a:rPr lang="en-US" sz="5400" b="1" dirty="0">
                <a:solidFill>
                  <a:schemeClr val="accent2"/>
                </a:solidFill>
                <a:latin typeface="Times New Roman" panose="02020603050405020304" pitchFamily="18" charset="0"/>
                <a:cs typeface="Times New Roman" panose="02020603050405020304" pitchFamily="18" charset="0"/>
              </a:rPr>
              <a:t>Do:</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a:solidFill>
                  <a:srgbClr val="7030A0"/>
                </a:solidFill>
                <a:latin typeface="Times New Roman" panose="02020603050405020304" pitchFamily="18" charset="0"/>
                <a:cs typeface="Times New Roman" panose="02020603050405020304" pitchFamily="18" charset="0"/>
              </a:rPr>
              <a:t>athletics, archery, yoga, aerobics, </a:t>
            </a:r>
            <a:r>
              <a:rPr lang="en-US" sz="4800" b="1" dirty="0" smtClean="0">
                <a:solidFill>
                  <a:srgbClr val="7030A0"/>
                </a:solidFill>
                <a:latin typeface="Times New Roman" panose="02020603050405020304" pitchFamily="18" charset="0"/>
                <a:cs typeface="Times New Roman" panose="02020603050405020304" pitchFamily="18" charset="0"/>
              </a:rPr>
              <a:t>wrestling, weightlifting</a:t>
            </a:r>
            <a:r>
              <a:rPr lang="en-US" sz="4800" b="1" dirty="0">
                <a:solidFill>
                  <a:srgbClr val="7030A0"/>
                </a:solidFill>
                <a:latin typeface="Times New Roman" panose="02020603050405020304" pitchFamily="18" charset="0"/>
                <a:cs typeface="Times New Roman" panose="02020603050405020304" pitchFamily="18" charset="0"/>
              </a:rPr>
              <a:t>.</a:t>
            </a:r>
            <a:endParaRPr lang="ru-RU" sz="4800" b="1" dirty="0">
              <a:solidFill>
                <a:srgbClr val="7030A0"/>
              </a:solidFill>
              <a:latin typeface="Times New Roman" panose="02020603050405020304" pitchFamily="18" charset="0"/>
              <a:cs typeface="Times New Roman" panose="02020603050405020304" pitchFamily="18" charset="0"/>
            </a:endParaRPr>
          </a:p>
          <a:p>
            <a:endParaRPr lang="ru-RU" sz="4800" b="1" dirty="0">
              <a:solidFill>
                <a:srgbClr val="002060"/>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4" name="Рисунок 3" descr="C:\Users\Admin\Pictures\FQCAX45ZNDCAU2A4QKCAV133WHCA65JISQCARUZNMFCAMXFRD1CAPGFP8OCAX7SNT6CANJAF85CACJDUD4CA05GTZNCA0RBSM5CAD61HPOCAJ3YOKLCAILX9ZHCACQR459CAKB2J6ICAF33UG0CAXPH6ML.jpg"/>
          <p:cNvPicPr/>
          <p:nvPr/>
        </p:nvPicPr>
        <p:blipFill>
          <a:blip r:embed="rId2" cstate="print"/>
          <a:srcRect/>
          <a:stretch>
            <a:fillRect/>
          </a:stretch>
        </p:blipFill>
        <p:spPr bwMode="auto">
          <a:xfrm>
            <a:off x="0" y="0"/>
            <a:ext cx="936104" cy="836712"/>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704856" cy="1143000"/>
          </a:xfrm>
        </p:spPr>
        <p:txBody>
          <a:bodyPr>
            <a:normAutofit/>
          </a:bodyPr>
          <a:lstStyle/>
          <a:p>
            <a:endParaRPr lang="ru-RU" sz="2800" dirty="0"/>
          </a:p>
        </p:txBody>
      </p:sp>
      <p:sp>
        <p:nvSpPr>
          <p:cNvPr id="4" name="TextBox 3"/>
          <p:cNvSpPr txBox="1"/>
          <p:nvPr/>
        </p:nvSpPr>
        <p:spPr>
          <a:xfrm>
            <a:off x="4499992" y="6396335"/>
            <a:ext cx="2952328" cy="461665"/>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Alina </a:t>
            </a:r>
            <a:r>
              <a:rPr lang="en-US" sz="2400" b="1" dirty="0" err="1" smtClean="0">
                <a:solidFill>
                  <a:srgbClr val="002060"/>
                </a:solidFill>
                <a:latin typeface="Times New Roman" pitchFamily="18" charset="0"/>
                <a:cs typeface="Times New Roman" pitchFamily="18" charset="0"/>
              </a:rPr>
              <a:t>Kabaeva</a:t>
            </a:r>
            <a:endParaRPr lang="ru-RU" sz="2400" b="1" dirty="0">
              <a:solidFill>
                <a:srgbClr val="002060"/>
              </a:solidFill>
              <a:latin typeface="Times New Roman" pitchFamily="18" charset="0"/>
              <a:cs typeface="Times New Roman" pitchFamily="18" charset="0"/>
            </a:endParaRPr>
          </a:p>
        </p:txBody>
      </p:sp>
      <p:pic>
        <p:nvPicPr>
          <p:cNvPr id="5" name="Picture 2" descr="C:\Users\Admin\Pictures\sova1s_enl.jpg"/>
          <p:cNvPicPr>
            <a:picLocks noChangeAspect="1" noChangeArrowheads="1"/>
          </p:cNvPicPr>
          <p:nvPr/>
        </p:nvPicPr>
        <p:blipFill>
          <a:blip r:embed="rId2" cstate="print"/>
          <a:srcRect/>
          <a:stretch>
            <a:fillRect/>
          </a:stretch>
        </p:blipFill>
        <p:spPr bwMode="auto">
          <a:xfrm>
            <a:off x="1" y="0"/>
            <a:ext cx="827584" cy="774973"/>
          </a:xfrm>
          <a:prstGeom prst="rect">
            <a:avLst/>
          </a:prstGeom>
          <a:noFill/>
        </p:spPr>
      </p:pic>
      <p:sp>
        <p:nvSpPr>
          <p:cNvPr id="7" name="Прямоугольник 6"/>
          <p:cNvSpPr/>
          <p:nvPr/>
        </p:nvSpPr>
        <p:spPr>
          <a:xfrm>
            <a:off x="683568" y="0"/>
            <a:ext cx="8100392" cy="1631216"/>
          </a:xfrm>
          <a:prstGeom prst="rect">
            <a:avLst/>
          </a:prstGeom>
        </p:spPr>
        <p:txBody>
          <a:bodyPr wrap="square">
            <a:spAutoFit/>
          </a:bodyPr>
          <a:lstStyle/>
          <a:p>
            <a:r>
              <a:rPr lang="en-US" sz="2800" b="1" dirty="0" smtClean="0">
                <a:solidFill>
                  <a:srgbClr val="C00000"/>
                </a:solidFill>
                <a:latin typeface="Times New Roman" pitchFamily="18" charset="0"/>
                <a:cs typeface="Times New Roman" pitchFamily="18" charset="0"/>
              </a:rPr>
              <a:t>9-5 </a:t>
            </a:r>
            <a:r>
              <a:rPr lang="en-US" sz="2400" b="1" dirty="0" smtClean="0">
                <a:solidFill>
                  <a:srgbClr val="C00000"/>
                </a:solidFill>
                <a:latin typeface="Times New Roman" pitchFamily="18" charset="0"/>
                <a:cs typeface="Times New Roman" pitchFamily="18" charset="0"/>
              </a:rPr>
              <a:t>This woman is one of the most decorated gymnasts in rhythmic gymnastic history. She is twice Olympic, many times World and European medalist. She was a State </a:t>
            </a:r>
            <a:r>
              <a:rPr lang="en-US" sz="2400" b="1" dirty="0" err="1" smtClean="0">
                <a:solidFill>
                  <a:srgbClr val="C00000"/>
                </a:solidFill>
                <a:latin typeface="Times New Roman" pitchFamily="18" charset="0"/>
                <a:cs typeface="Times New Roman" pitchFamily="18" charset="0"/>
              </a:rPr>
              <a:t>Duma</a:t>
            </a:r>
            <a:r>
              <a:rPr lang="en-US" sz="2400" b="1" dirty="0" smtClean="0">
                <a:solidFill>
                  <a:srgbClr val="C00000"/>
                </a:solidFill>
                <a:latin typeface="Times New Roman" pitchFamily="18" charset="0"/>
                <a:cs typeface="Times New Roman" pitchFamily="18" charset="0"/>
              </a:rPr>
              <a:t> Deputy.</a:t>
            </a:r>
            <a:endParaRPr lang="ru-RU" sz="2400" b="1" dirty="0">
              <a:solidFill>
                <a:srgbClr val="C00000"/>
              </a:solidFill>
              <a:latin typeface="Times New Roman" pitchFamily="18" charset="0"/>
              <a:cs typeface="Times New Roman" pitchFamily="18" charset="0"/>
            </a:endParaRPr>
          </a:p>
        </p:txBody>
      </p:sp>
      <p:pic>
        <p:nvPicPr>
          <p:cNvPr id="1027" name="Picture 3" descr="C:\Users\Admin\Downloads\553444999f5807e033df41a76971ccf7--alina-kabaeva-russian-beauty.jpg"/>
          <p:cNvPicPr>
            <a:picLocks noGrp="1" noChangeAspect="1" noChangeArrowheads="1"/>
          </p:cNvPicPr>
          <p:nvPr>
            <p:ph idx="1"/>
          </p:nvPr>
        </p:nvPicPr>
        <p:blipFill>
          <a:blip r:embed="rId3" cstate="print"/>
          <a:srcRect/>
          <a:stretch>
            <a:fillRect/>
          </a:stretch>
        </p:blipFill>
        <p:spPr bwMode="auto">
          <a:xfrm>
            <a:off x="2195736" y="1268760"/>
            <a:ext cx="4058642" cy="5184576"/>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a:bodyPr>
          <a:lstStyle/>
          <a:p>
            <a:r>
              <a:rPr lang="en-US" sz="4800" b="1" dirty="0" smtClean="0">
                <a:solidFill>
                  <a:schemeClr val="accent2">
                    <a:lumMod val="75000"/>
                  </a:schemeClr>
                </a:solidFill>
                <a:latin typeface="Times New Roman" pitchFamily="18" charset="0"/>
                <a:cs typeface="Times New Roman" pitchFamily="18" charset="0"/>
              </a:rPr>
              <a:t>Sector 10.  </a:t>
            </a:r>
            <a:r>
              <a:rPr lang="ru-RU" sz="4800" b="1" dirty="0" smtClean="0">
                <a:solidFill>
                  <a:schemeClr val="accent2">
                    <a:lumMod val="75000"/>
                  </a:schemeClr>
                </a:solidFill>
                <a:latin typeface="Times New Roman" pitchFamily="18" charset="0"/>
                <a:cs typeface="Times New Roman" pitchFamily="18" charset="0"/>
              </a:rPr>
              <a:t>«</a:t>
            </a:r>
            <a:r>
              <a:rPr lang="en-US" sz="4800" b="1" dirty="0" smtClean="0">
                <a:solidFill>
                  <a:schemeClr val="accent6">
                    <a:lumMod val="50000"/>
                  </a:schemeClr>
                </a:solidFill>
                <a:latin typeface="Times New Roman" pitchFamily="18" charset="0"/>
                <a:cs typeface="Times New Roman" pitchFamily="18" charset="0"/>
              </a:rPr>
              <a:t>Mixed up Letters</a:t>
            </a:r>
            <a:r>
              <a:rPr lang="ru-RU" sz="4800" b="1" dirty="0" smtClean="0">
                <a:solidFill>
                  <a:schemeClr val="accent2">
                    <a:lumMod val="75000"/>
                  </a:schemeClr>
                </a:solidFill>
                <a:latin typeface="Times New Roman" pitchFamily="18" charset="0"/>
                <a:cs typeface="Times New Roman" pitchFamily="18" charset="0"/>
              </a:rPr>
              <a:t>»</a:t>
            </a:r>
            <a:endParaRPr lang="ru-RU" sz="4800" b="1" dirty="0">
              <a:solidFill>
                <a:schemeClr val="accent2">
                  <a:lumMod val="75000"/>
                </a:schemeClr>
              </a:solidFill>
              <a:latin typeface="Times New Roman" pitchFamily="18" charset="0"/>
              <a:cs typeface="Times New Roman" pitchFamily="18" charset="0"/>
            </a:endParaRPr>
          </a:p>
        </p:txBody>
      </p:sp>
      <p:pic>
        <p:nvPicPr>
          <p:cNvPr id="1028" name="Picture 4" descr="C:\Users\Admin\Pictures\comics_DZHEKI-CHAN_big_1329154065.jpg"/>
          <p:cNvPicPr>
            <a:picLocks noChangeAspect="1" noChangeArrowheads="1"/>
          </p:cNvPicPr>
          <p:nvPr/>
        </p:nvPicPr>
        <p:blipFill>
          <a:blip r:embed="rId2" cstate="print"/>
          <a:srcRect/>
          <a:stretch>
            <a:fillRect/>
          </a:stretch>
        </p:blipFill>
        <p:spPr bwMode="auto">
          <a:xfrm>
            <a:off x="1527810" y="1497330"/>
            <a:ext cx="6088380" cy="3863340"/>
          </a:xfrm>
          <a:prstGeom prst="rect">
            <a:avLst/>
          </a:prstGeom>
          <a:noFill/>
        </p:spPr>
      </p:pic>
      <p:sp>
        <p:nvSpPr>
          <p:cNvPr id="7" name="Содержимое 6"/>
          <p:cNvSpPr>
            <a:spLocks noGrp="1"/>
          </p:cNvSpPr>
          <p:nvPr>
            <p:ph idx="1"/>
          </p:nvPr>
        </p:nvSpPr>
        <p:spPr>
          <a:xfrm>
            <a:off x="0" y="1484784"/>
            <a:ext cx="8964488" cy="5373216"/>
          </a:xfrm>
        </p:spPr>
        <p:txBody>
          <a:bodyPr/>
          <a:lstStyle/>
          <a:p>
            <a:endParaRPr lang="ru-RU" b="1" dirty="0"/>
          </a:p>
        </p:txBody>
      </p:sp>
    </p:spTree>
  </p:cSld>
  <p:clrMapOvr>
    <a:masterClrMapping/>
  </p:clrMapOvr>
  <p:transition>
    <p:split orient="vert"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74638"/>
            <a:ext cx="7884368" cy="1143000"/>
          </a:xfrm>
        </p:spPr>
        <p:txBody>
          <a:bodyPr>
            <a:normAutofit fontScale="90000"/>
          </a:bodyPr>
          <a:lstStyle/>
          <a:p>
            <a:r>
              <a:rPr lang="en-US" b="1" dirty="0" smtClean="0">
                <a:solidFill>
                  <a:srgbClr val="00B050"/>
                </a:solidFill>
                <a:latin typeface="Times New Roman" pitchFamily="18" charset="0"/>
                <a:cs typeface="Times New Roman" pitchFamily="18" charset="0"/>
              </a:rPr>
              <a:t>10-1 Put the letters in the words on the topic “Sport” in a logical order.</a:t>
            </a:r>
            <a:r>
              <a:rPr lang="ru-RU" sz="4800" dirty="0" smtClean="0">
                <a:solidFill>
                  <a:srgbClr val="00B050"/>
                </a:solidFill>
              </a:rPr>
              <a:t/>
            </a:r>
            <a:br>
              <a:rPr lang="ru-RU" sz="4800" dirty="0" smtClean="0">
                <a:solidFill>
                  <a:srgbClr val="00B050"/>
                </a:solidFill>
              </a:rPr>
            </a:br>
            <a:endParaRPr lang="ru-RU" dirty="0">
              <a:solidFill>
                <a:srgbClr val="00B050"/>
              </a:solidFill>
            </a:endParaRPr>
          </a:p>
        </p:txBody>
      </p:sp>
      <p:sp>
        <p:nvSpPr>
          <p:cNvPr id="3" name="Содержимое 2"/>
          <p:cNvSpPr>
            <a:spLocks noGrp="1"/>
          </p:cNvSpPr>
          <p:nvPr>
            <p:ph idx="1"/>
          </p:nvPr>
        </p:nvSpPr>
        <p:spPr>
          <a:xfrm>
            <a:off x="457200" y="1340768"/>
            <a:ext cx="8229600" cy="5256584"/>
          </a:xfrm>
          <a:ln>
            <a:solidFill>
              <a:schemeClr val="bg1"/>
            </a:solidFill>
          </a:ln>
        </p:spPr>
        <p:txBody>
          <a:bodyPr>
            <a:normAutofit/>
          </a:bodyPr>
          <a:lstStyle/>
          <a:p>
            <a:pPr fontAlgn="base"/>
            <a:r>
              <a:rPr lang="ru-RU" sz="4000" b="1" dirty="0" smtClean="0">
                <a:solidFill>
                  <a:srgbClr val="C00000"/>
                </a:solidFill>
                <a:latin typeface="Times New Roman" pitchFamily="18" charset="0"/>
                <a:cs typeface="Times New Roman" pitchFamily="18" charset="0"/>
              </a:rPr>
              <a:t>е</a:t>
            </a:r>
            <a:r>
              <a:rPr lang="en-US" sz="4000" b="1" dirty="0" err="1" smtClean="0">
                <a:solidFill>
                  <a:srgbClr val="C00000"/>
                </a:solidFill>
                <a:latin typeface="Times New Roman" pitchFamily="18" charset="0"/>
                <a:cs typeface="Times New Roman" pitchFamily="18" charset="0"/>
              </a:rPr>
              <a:t>rccso</a:t>
            </a:r>
            <a:r>
              <a:rPr lang="en-US" sz="4000" b="1" dirty="0" smtClean="0">
                <a:solidFill>
                  <a:srgbClr val="C00000"/>
                </a:solidFill>
                <a:latin typeface="Times New Roman" pitchFamily="18" charset="0"/>
                <a:cs typeface="Times New Roman" pitchFamily="18" charset="0"/>
              </a:rPr>
              <a:t>  </a:t>
            </a:r>
            <a:r>
              <a:rPr lang="en-US" sz="4000" b="1" dirty="0" smtClean="0">
                <a:solidFill>
                  <a:schemeClr val="accent3">
                    <a:lumMod val="50000"/>
                  </a:schemeClr>
                </a:solidFill>
                <a:latin typeface="Times New Roman" pitchFamily="18" charset="0"/>
                <a:cs typeface="Times New Roman" pitchFamily="18" charset="0"/>
              </a:rPr>
              <a:t>(soccer);</a:t>
            </a:r>
            <a:r>
              <a:rPr lang="en-US" sz="4000" dirty="0" smtClean="0">
                <a:solidFill>
                  <a:srgbClr val="7030A0"/>
                </a:solidFill>
                <a:latin typeface="Times New Roman" pitchFamily="18" charset="0"/>
                <a:cs typeface="Times New Roman" pitchFamily="18" charset="0"/>
              </a:rPr>
              <a:t> </a:t>
            </a:r>
            <a:endParaRPr lang="ru-RU" sz="4000" dirty="0" smtClean="0">
              <a:solidFill>
                <a:srgbClr val="7030A0"/>
              </a:solidFill>
              <a:latin typeface="Times New Roman" pitchFamily="18" charset="0"/>
              <a:cs typeface="Times New Roman" pitchFamily="18" charset="0"/>
            </a:endParaRPr>
          </a:p>
          <a:p>
            <a:pPr fontAlgn="base"/>
            <a:r>
              <a:rPr lang="en-US" sz="4000" b="1" dirty="0" err="1" smtClean="0">
                <a:solidFill>
                  <a:srgbClr val="C00000"/>
                </a:solidFill>
                <a:latin typeface="Times New Roman" pitchFamily="18" charset="0"/>
                <a:cs typeface="Times New Roman" pitchFamily="18" charset="0"/>
              </a:rPr>
              <a:t>bongxi</a:t>
            </a:r>
            <a:r>
              <a:rPr lang="en-US" sz="4000" dirty="0" smtClean="0">
                <a:latin typeface="Times New Roman" pitchFamily="18" charset="0"/>
                <a:cs typeface="Times New Roman" pitchFamily="18" charset="0"/>
              </a:rPr>
              <a:t>  </a:t>
            </a:r>
            <a:r>
              <a:rPr lang="en-US" sz="4000" b="1" dirty="0" smtClean="0">
                <a:solidFill>
                  <a:schemeClr val="accent3">
                    <a:lumMod val="50000"/>
                  </a:schemeClr>
                </a:solidFill>
                <a:latin typeface="Times New Roman" pitchFamily="18" charset="0"/>
                <a:cs typeface="Times New Roman" pitchFamily="18" charset="0"/>
              </a:rPr>
              <a:t>(boxing);</a:t>
            </a:r>
            <a:endParaRPr lang="ru-RU" sz="4000" b="1" dirty="0" smtClean="0">
              <a:solidFill>
                <a:schemeClr val="accent3">
                  <a:lumMod val="50000"/>
                </a:schemeClr>
              </a:solidFill>
              <a:latin typeface="Times New Roman" pitchFamily="18" charset="0"/>
              <a:cs typeface="Times New Roman" pitchFamily="18" charset="0"/>
            </a:endParaRPr>
          </a:p>
          <a:p>
            <a:pPr fontAlgn="base"/>
            <a:r>
              <a:rPr lang="en-US" sz="4000" b="1" dirty="0" err="1" smtClean="0">
                <a:solidFill>
                  <a:srgbClr val="C00000"/>
                </a:solidFill>
                <a:latin typeface="Times New Roman" pitchFamily="18" charset="0"/>
                <a:cs typeface="Times New Roman" pitchFamily="18" charset="0"/>
              </a:rPr>
              <a:t>rfiusng</a:t>
            </a:r>
            <a:r>
              <a:rPr lang="en-US" sz="4000" dirty="0" smtClean="0">
                <a:latin typeface="Times New Roman" pitchFamily="18" charset="0"/>
                <a:cs typeface="Times New Roman" pitchFamily="18" charset="0"/>
              </a:rPr>
              <a:t> </a:t>
            </a:r>
            <a:r>
              <a:rPr lang="en-US" sz="4000" b="1" dirty="0" smtClean="0">
                <a:solidFill>
                  <a:schemeClr val="accent3">
                    <a:lumMod val="50000"/>
                  </a:schemeClr>
                </a:solidFill>
                <a:latin typeface="Times New Roman" pitchFamily="18" charset="0"/>
                <a:cs typeface="Times New Roman" pitchFamily="18" charset="0"/>
              </a:rPr>
              <a:t>(surfing);</a:t>
            </a:r>
            <a:endParaRPr lang="ru-RU" sz="4000" dirty="0" smtClean="0">
              <a:solidFill>
                <a:schemeClr val="accent3">
                  <a:lumMod val="50000"/>
                </a:schemeClr>
              </a:solidFill>
              <a:latin typeface="Times New Roman" pitchFamily="18" charset="0"/>
              <a:cs typeface="Times New Roman" pitchFamily="18" charset="0"/>
            </a:endParaRPr>
          </a:p>
          <a:p>
            <a:pPr fontAlgn="base"/>
            <a:r>
              <a:rPr lang="en-US" sz="4000" b="1" dirty="0" err="1" smtClean="0">
                <a:solidFill>
                  <a:srgbClr val="C00000"/>
                </a:solidFill>
                <a:latin typeface="Times New Roman" pitchFamily="18" charset="0"/>
                <a:cs typeface="Times New Roman" pitchFamily="18" charset="0"/>
              </a:rPr>
              <a:t>tmpoitinoc</a:t>
            </a:r>
            <a:r>
              <a:rPr lang="en-US" sz="4000" b="1" dirty="0" smtClean="0">
                <a:solidFill>
                  <a:srgbClr val="C00000"/>
                </a:solidFill>
                <a:latin typeface="Times New Roman" pitchFamily="18" charset="0"/>
                <a:cs typeface="Times New Roman" pitchFamily="18" charset="0"/>
              </a:rPr>
              <a:t> </a:t>
            </a:r>
            <a:r>
              <a:rPr lang="en-US" sz="4000" b="1" dirty="0" smtClean="0">
                <a:solidFill>
                  <a:schemeClr val="accent3">
                    <a:lumMod val="50000"/>
                  </a:schemeClr>
                </a:solidFill>
                <a:latin typeface="Times New Roman" pitchFamily="18" charset="0"/>
                <a:cs typeface="Times New Roman" pitchFamily="18" charset="0"/>
              </a:rPr>
              <a:t>(competition);</a:t>
            </a:r>
            <a:br>
              <a:rPr lang="en-US" sz="4000" b="1" dirty="0" smtClean="0">
                <a:solidFill>
                  <a:schemeClr val="accent3">
                    <a:lumMod val="50000"/>
                  </a:schemeClr>
                </a:solidFill>
                <a:latin typeface="Times New Roman" pitchFamily="18" charset="0"/>
                <a:cs typeface="Times New Roman" pitchFamily="18" charset="0"/>
              </a:rPr>
            </a:br>
            <a:r>
              <a:rPr lang="en-US" sz="4000" b="1" dirty="0" err="1" smtClean="0">
                <a:solidFill>
                  <a:srgbClr val="C00000"/>
                </a:solidFill>
                <a:latin typeface="Times New Roman" pitchFamily="18" charset="0"/>
                <a:cs typeface="Times New Roman" pitchFamily="18" charset="0"/>
              </a:rPr>
              <a:t>rocsaebi</a:t>
            </a:r>
            <a:r>
              <a:rPr lang="en-US" sz="4000" b="1" dirty="0" smtClean="0">
                <a:solidFill>
                  <a:srgbClr val="C00000"/>
                </a:solidFill>
                <a:latin typeface="Times New Roman" pitchFamily="18" charset="0"/>
                <a:cs typeface="Times New Roman" pitchFamily="18" charset="0"/>
              </a:rPr>
              <a:t>  </a:t>
            </a:r>
            <a:r>
              <a:rPr lang="en-US" sz="4000" b="1" dirty="0" smtClean="0">
                <a:solidFill>
                  <a:schemeClr val="accent3">
                    <a:lumMod val="50000"/>
                  </a:schemeClr>
                </a:solidFill>
                <a:latin typeface="Times New Roman" pitchFamily="18" charset="0"/>
                <a:cs typeface="Times New Roman" pitchFamily="18" charset="0"/>
              </a:rPr>
              <a:t>(aerobics);</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b="1" dirty="0" err="1" smtClean="0">
                <a:solidFill>
                  <a:srgbClr val="C00000"/>
                </a:solidFill>
                <a:latin typeface="Times New Roman" pitchFamily="18" charset="0"/>
                <a:cs typeface="Times New Roman" pitchFamily="18" charset="0"/>
              </a:rPr>
              <a:t>sinent</a:t>
            </a:r>
            <a:r>
              <a:rPr lang="en-US" sz="4000" b="1" dirty="0" smtClean="0">
                <a:solidFill>
                  <a:srgbClr val="C00000"/>
                </a:solidFill>
                <a:latin typeface="Times New Roman" pitchFamily="18" charset="0"/>
                <a:cs typeface="Times New Roman" pitchFamily="18" charset="0"/>
              </a:rPr>
              <a:t>  </a:t>
            </a:r>
            <a:r>
              <a:rPr lang="en-US" sz="4000" b="1" dirty="0" smtClean="0">
                <a:solidFill>
                  <a:schemeClr val="accent3">
                    <a:lumMod val="50000"/>
                  </a:schemeClr>
                </a:solidFill>
                <a:latin typeface="Times New Roman" pitchFamily="18" charset="0"/>
                <a:cs typeface="Times New Roman" pitchFamily="18" charset="0"/>
              </a:rPr>
              <a:t>(tennis);</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b="1" dirty="0" err="1" smtClean="0">
                <a:solidFill>
                  <a:srgbClr val="C00000"/>
                </a:solidFill>
                <a:latin typeface="Times New Roman" pitchFamily="18" charset="0"/>
                <a:cs typeface="Times New Roman" pitchFamily="18" charset="0"/>
              </a:rPr>
              <a:t>ykeoch</a:t>
            </a:r>
            <a:r>
              <a:rPr lang="en-US" sz="4000" b="1" dirty="0" smtClean="0">
                <a:solidFill>
                  <a:srgbClr val="C00000"/>
                </a:solidFill>
                <a:latin typeface="Times New Roman" pitchFamily="18" charset="0"/>
                <a:cs typeface="Times New Roman" pitchFamily="18" charset="0"/>
              </a:rPr>
              <a:t> </a:t>
            </a:r>
            <a:r>
              <a:rPr lang="en-US" sz="4000" dirty="0" smtClean="0">
                <a:latin typeface="Times New Roman" pitchFamily="18" charset="0"/>
                <a:cs typeface="Times New Roman" pitchFamily="18" charset="0"/>
              </a:rPr>
              <a:t> </a:t>
            </a:r>
            <a:r>
              <a:rPr lang="en-US" sz="4000" b="1" dirty="0" smtClean="0">
                <a:solidFill>
                  <a:schemeClr val="accent3">
                    <a:lumMod val="50000"/>
                  </a:schemeClr>
                </a:solidFill>
                <a:latin typeface="Times New Roman" pitchFamily="18" charset="0"/>
                <a:cs typeface="Times New Roman" pitchFamily="18" charset="0"/>
              </a:rPr>
              <a:t>(hockey).</a:t>
            </a:r>
            <a:endParaRPr lang="ru-RU" sz="4000" dirty="0" smtClean="0">
              <a:solidFill>
                <a:schemeClr val="accent3">
                  <a:lumMod val="50000"/>
                </a:schemeClr>
              </a:solidFill>
              <a:latin typeface="Times New Roman" pitchFamily="18" charset="0"/>
              <a:cs typeface="Times New Roman" pitchFamily="18" charset="0"/>
            </a:endParaRPr>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403648" cy="1196752"/>
          </a:xfrm>
          <a:prstGeom prst="rect">
            <a:avLst/>
          </a:prstGeom>
          <a:noFill/>
        </p:spPr>
      </p:pic>
      <p:sp>
        <p:nvSpPr>
          <p:cNvPr id="13" name="Скругленный прямоугольник 12"/>
          <p:cNvSpPr/>
          <p:nvPr/>
        </p:nvSpPr>
        <p:spPr>
          <a:xfrm>
            <a:off x="2483768" y="1412776"/>
            <a:ext cx="2354560" cy="6480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2627784" y="2204864"/>
            <a:ext cx="2304256"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2555776" y="2924944"/>
            <a:ext cx="2160240" cy="5040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кругленный прямоугольник 19"/>
          <p:cNvSpPr/>
          <p:nvPr/>
        </p:nvSpPr>
        <p:spPr>
          <a:xfrm flipH="1" flipV="1">
            <a:off x="3347864" y="3645024"/>
            <a:ext cx="3024336"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2843808" y="4221088"/>
            <a:ext cx="2642592"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кругленный прямоугольник 21"/>
          <p:cNvSpPr/>
          <p:nvPr/>
        </p:nvSpPr>
        <p:spPr>
          <a:xfrm>
            <a:off x="2411760" y="4725144"/>
            <a:ext cx="2016224" cy="6480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2627784" y="5445224"/>
            <a:ext cx="2448272"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20" grpId="0" animBg="1"/>
      <p:bldP spid="21" grpId="0" animBg="1"/>
      <p:bldP spid="22" grpId="0"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C:\Users\Admin\Pictures\imgpreview (29).jpg"/>
          <p:cNvPicPr>
            <a:picLocks noGrp="1" noChangeAspect="1" noChangeArrowheads="1"/>
          </p:cNvPicPr>
          <p:nvPr>
            <p:ph idx="1"/>
          </p:nvPr>
        </p:nvPicPr>
        <p:blipFill>
          <a:blip r:embed="rId2" cstate="print"/>
          <a:srcRect/>
          <a:stretch>
            <a:fillRect/>
          </a:stretch>
        </p:blipFill>
        <p:spPr bwMode="auto">
          <a:xfrm>
            <a:off x="0" y="0"/>
            <a:ext cx="5086290" cy="6309320"/>
          </a:xfrm>
          <a:prstGeom prst="rect">
            <a:avLst/>
          </a:prstGeom>
          <a:noFill/>
        </p:spPr>
      </p:pic>
      <p:sp>
        <p:nvSpPr>
          <p:cNvPr id="5" name="Прямоугольник 4"/>
          <p:cNvSpPr/>
          <p:nvPr/>
        </p:nvSpPr>
        <p:spPr>
          <a:xfrm>
            <a:off x="3203848" y="0"/>
            <a:ext cx="6217344" cy="1938992"/>
          </a:xfrm>
          <a:prstGeom prst="rect">
            <a:avLst/>
          </a:prstGeom>
        </p:spPr>
        <p:txBody>
          <a:bodyPr wrap="square">
            <a:spAutoFit/>
          </a:bodyPr>
          <a:lstStyle/>
          <a:p>
            <a:r>
              <a:rPr lang="en-US" sz="6000" b="1" dirty="0" smtClean="0">
                <a:solidFill>
                  <a:srgbClr val="002060"/>
                </a:solidFill>
                <a:latin typeface="Times New Roman" pitchFamily="18" charset="0"/>
                <a:cs typeface="Times New Roman" pitchFamily="18" charset="0"/>
              </a:rPr>
              <a:t>	Sector 11.</a:t>
            </a:r>
            <a:r>
              <a:rPr lang="ru-RU" sz="6000" b="1" dirty="0" smtClean="0">
                <a:solidFill>
                  <a:srgbClr val="002060"/>
                </a:solidFill>
                <a:latin typeface="Times New Roman" pitchFamily="18" charset="0"/>
                <a:cs typeface="Times New Roman" pitchFamily="18" charset="0"/>
              </a:rPr>
              <a:t> </a:t>
            </a:r>
            <a:r>
              <a:rPr lang="en-US" sz="6000" b="1" dirty="0" smtClean="0">
                <a:solidFill>
                  <a:srgbClr val="002060"/>
                </a:solidFill>
                <a:latin typeface="Times New Roman" pitchFamily="18" charset="0"/>
                <a:cs typeface="Times New Roman" pitchFamily="18" charset="0"/>
              </a:rPr>
              <a:t>The 	Final.</a:t>
            </a:r>
            <a:endParaRPr lang="ru-RU" sz="6000" dirty="0">
              <a:solidFill>
                <a:srgbClr val="002060"/>
              </a:solidFill>
              <a:latin typeface="Times New Roman" pitchFamily="18" charset="0"/>
              <a:cs typeface="Times New Roman" pitchFamily="18" charset="0"/>
            </a:endParaRPr>
          </a:p>
        </p:txBody>
      </p:sp>
      <p:sp>
        <p:nvSpPr>
          <p:cNvPr id="6" name="Прямоугольник 5"/>
          <p:cNvSpPr/>
          <p:nvPr/>
        </p:nvSpPr>
        <p:spPr>
          <a:xfrm>
            <a:off x="4283968" y="1988840"/>
            <a:ext cx="4865434" cy="1015663"/>
          </a:xfrm>
          <a:prstGeom prst="rect">
            <a:avLst/>
          </a:prstGeom>
        </p:spPr>
        <p:txBody>
          <a:bodyPr wrap="none">
            <a:spAutoFit/>
          </a:bodyPr>
          <a:lstStyle/>
          <a:p>
            <a:r>
              <a:rPr lang="en-US" sz="6000" b="1" dirty="0" smtClean="0">
                <a:solidFill>
                  <a:srgbClr val="002060"/>
                </a:solidFill>
                <a:latin typeface="Times New Roman" pitchFamily="18" charset="0"/>
                <a:cs typeface="Times New Roman" pitchFamily="18" charset="0"/>
              </a:rPr>
              <a:t>If necessary…</a:t>
            </a:r>
            <a:endParaRPr lang="ru-RU" sz="6000"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b="1" dirty="0" smtClean="0">
                <a:solidFill>
                  <a:srgbClr val="002060"/>
                </a:solidFill>
                <a:latin typeface="Times New Roman" pitchFamily="18" charset="0"/>
                <a:cs typeface="Times New Roman" pitchFamily="18" charset="0"/>
              </a:rPr>
              <a:t>11–1 The Final</a:t>
            </a:r>
            <a:endParaRPr lang="ru-RU" sz="5400" dirty="0">
              <a:latin typeface="Times New Roman" pitchFamily="18" charset="0"/>
              <a:cs typeface="Times New Roman" pitchFamily="18" charset="0"/>
            </a:endParaRPr>
          </a:p>
        </p:txBody>
      </p:sp>
      <p:pic>
        <p:nvPicPr>
          <p:cNvPr id="2051" name="Picture 3" descr="C:\Users\Admin\Pictures\3841-sova_-_chto_gde_kogda.jpg"/>
          <p:cNvPicPr>
            <a:picLocks noChangeAspect="1" noChangeArrowheads="1"/>
          </p:cNvPicPr>
          <p:nvPr/>
        </p:nvPicPr>
        <p:blipFill>
          <a:blip r:embed="rId3" cstate="print"/>
          <a:srcRect/>
          <a:stretch>
            <a:fillRect/>
          </a:stretch>
        </p:blipFill>
        <p:spPr bwMode="auto">
          <a:xfrm>
            <a:off x="0" y="1268760"/>
            <a:ext cx="4788024" cy="5589240"/>
          </a:xfrm>
          <a:prstGeom prst="rect">
            <a:avLst/>
          </a:prstGeom>
          <a:noFill/>
        </p:spPr>
      </p:pic>
      <p:sp>
        <p:nvSpPr>
          <p:cNvPr id="6" name="Содержимое 5"/>
          <p:cNvSpPr>
            <a:spLocks noGrp="1"/>
          </p:cNvSpPr>
          <p:nvPr>
            <p:ph idx="1"/>
          </p:nvPr>
        </p:nvSpPr>
        <p:spPr>
          <a:xfrm>
            <a:off x="457200" y="4077072"/>
            <a:ext cx="8229600" cy="2049091"/>
          </a:xfrm>
        </p:spPr>
        <p:txBody>
          <a:bodyPr/>
          <a:lstStyle/>
          <a:p>
            <a:endParaRPr lang="ru-RU" dirty="0"/>
          </a:p>
        </p:txBody>
      </p:sp>
      <p:sp>
        <p:nvSpPr>
          <p:cNvPr id="5" name="Прямоугольник 4"/>
          <p:cNvSpPr/>
          <p:nvPr/>
        </p:nvSpPr>
        <p:spPr>
          <a:xfrm>
            <a:off x="4788024" y="1052736"/>
            <a:ext cx="3960440" cy="4339650"/>
          </a:xfrm>
          <a:prstGeom prst="rect">
            <a:avLst/>
          </a:prstGeom>
        </p:spPr>
        <p:txBody>
          <a:bodyPr wrap="square">
            <a:spAutoFit/>
          </a:bodyPr>
          <a:lstStyle/>
          <a:p>
            <a:pPr>
              <a:buNone/>
            </a:pPr>
            <a:r>
              <a:rPr lang="ru-RU" sz="3600" b="1" dirty="0" smtClean="0">
                <a:solidFill>
                  <a:srgbClr val="002060"/>
                </a:solidFill>
              </a:rPr>
              <a:t> </a:t>
            </a:r>
          </a:p>
          <a:p>
            <a:r>
              <a:rPr lang="en-US" sz="4000" b="1" dirty="0" smtClean="0">
                <a:solidFill>
                  <a:srgbClr val="002060"/>
                </a:solidFill>
                <a:latin typeface="Times New Roman" pitchFamily="18" charset="0"/>
                <a:cs typeface="Times New Roman" pitchFamily="18" charset="0"/>
              </a:rPr>
              <a:t>Make as many words as you can out of the word </a:t>
            </a:r>
            <a:r>
              <a:rPr lang="en-US" sz="4000" b="1" i="1" dirty="0" smtClean="0">
                <a:solidFill>
                  <a:srgbClr val="C00000"/>
                </a:solidFill>
                <a:latin typeface="Times New Roman" panose="02020603050405020304" pitchFamily="18" charset="0"/>
                <a:cs typeface="Times New Roman" panose="02020603050405020304" pitchFamily="18" charset="0"/>
              </a:rPr>
              <a:t>unpredictable</a:t>
            </a:r>
            <a:r>
              <a:rPr lang="en-US" sz="4000" b="1" i="1" dirty="0" smtClean="0">
                <a:solidFill>
                  <a:srgbClr val="C00000"/>
                </a:solidFill>
              </a:rPr>
              <a:t>.</a:t>
            </a:r>
            <a:endParaRPr lang="en-US" sz="4000" b="1" dirty="0" smtClean="0">
              <a:solidFill>
                <a:srgbClr val="C00000"/>
              </a:solidFill>
              <a:latin typeface="Times New Roman" pitchFamily="18" charset="0"/>
              <a:cs typeface="Times New Roman" pitchFamily="18" charset="0"/>
            </a:endParaRPr>
          </a:p>
          <a:p>
            <a:pPr>
              <a:buNone/>
            </a:pPr>
            <a:r>
              <a:rPr lang="en-US" sz="4000" b="1" dirty="0" smtClean="0">
                <a:solidFill>
                  <a:srgbClr val="002060"/>
                </a:solidFill>
                <a:latin typeface="Times New Roman" pitchFamily="18" charset="0"/>
                <a:cs typeface="Times New Roman" pitchFamily="18" charset="0"/>
              </a:rPr>
              <a:t>Write them down.</a:t>
            </a:r>
            <a:endParaRPr lang="ru-RU" sz="4000" b="1" dirty="0">
              <a:solidFill>
                <a:srgbClr val="002060"/>
              </a:solidFill>
              <a:latin typeface="Times New Roman" pitchFamily="18" charset="0"/>
              <a:cs typeface="Times New Roman" pitchFamily="18" charset="0"/>
            </a:endParaRPr>
          </a:p>
        </p:txBody>
      </p:sp>
      <p:pic>
        <p:nvPicPr>
          <p:cNvPr id="7"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4" cstate="print"/>
          <a:srcRect/>
          <a:stretch>
            <a:fillRect/>
          </a:stretch>
        </p:blipFill>
        <p:spPr bwMode="auto">
          <a:xfrm>
            <a:off x="0" y="0"/>
            <a:ext cx="1475656" cy="1340768"/>
          </a:xfrm>
          <a:prstGeom prst="rect">
            <a:avLst/>
          </a:prstGeom>
          <a:noFill/>
        </p:spPr>
      </p:pic>
      <p:pic>
        <p:nvPicPr>
          <p:cNvPr id="8"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4" cstate="print"/>
          <a:srcRect/>
          <a:stretch>
            <a:fillRect/>
          </a:stretch>
        </p:blipFill>
        <p:spPr bwMode="auto">
          <a:xfrm>
            <a:off x="0" y="0"/>
            <a:ext cx="1475656" cy="1340768"/>
          </a:xfrm>
          <a:prstGeom prst="rect">
            <a:avLst/>
          </a:prstGeom>
          <a:noFill/>
        </p:spPr>
      </p:pic>
    </p:spTree>
  </p:cSld>
  <p:clrMapOvr>
    <a:masterClrMapping/>
  </p:clrMapOvr>
  <p:transition>
    <p:zoom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60748"/>
            <a:ext cx="8229600" cy="360040"/>
          </a:xfrm>
        </p:spPr>
        <p:txBody>
          <a:bodyPr>
            <a:normAutofit fontScale="90000"/>
          </a:bodyPr>
          <a:lstStyle/>
          <a:p>
            <a:r>
              <a:rPr lang="en-US" sz="6700" b="1" dirty="0" smtClean="0">
                <a:solidFill>
                  <a:srgbClr val="C00000"/>
                </a:solidFill>
                <a:latin typeface="Times New Roman" pitchFamily="18" charset="0"/>
                <a:cs typeface="Times New Roman" pitchFamily="18" charset="0"/>
              </a:rPr>
              <a:t>Answers</a:t>
            </a:r>
            <a:r>
              <a:rPr lang="en-US" sz="6700" dirty="0" smtClean="0">
                <a:solidFill>
                  <a:srgbClr val="C00000"/>
                </a:solidFill>
                <a:latin typeface="Times New Roman" pitchFamily="18" charset="0"/>
                <a:cs typeface="Times New Roman" pitchFamily="18" charset="0"/>
              </a:rPr>
              <a:t>:</a:t>
            </a:r>
            <a:r>
              <a:rPr lang="en-US" sz="9600" dirty="0" smtClean="0">
                <a:solidFill>
                  <a:srgbClr val="C00000"/>
                </a:solidFill>
                <a:latin typeface="Times New Roman" pitchFamily="18" charset="0"/>
                <a:cs typeface="Times New Roman" pitchFamily="18" charset="0"/>
              </a:rPr>
              <a:t/>
            </a:r>
            <a:br>
              <a:rPr lang="en-US" sz="9600" dirty="0" smtClean="0">
                <a:solidFill>
                  <a:srgbClr val="C00000"/>
                </a:solidFill>
                <a:latin typeface="Times New Roman" pitchFamily="18" charset="0"/>
                <a:cs typeface="Times New Roman" pitchFamily="18" charset="0"/>
              </a:rPr>
            </a:br>
            <a:r>
              <a:rPr lang="en-US" b="1" dirty="0">
                <a:solidFill>
                  <a:srgbClr val="002060"/>
                </a:solidFill>
                <a:latin typeface="Times New Roman" panose="02020603050405020304" pitchFamily="18" charset="0"/>
                <a:cs typeface="Times New Roman" panose="02020603050405020304" pitchFamily="18" charset="0"/>
              </a:rPr>
              <a:t>The best result is 61 words</a:t>
            </a:r>
            <a:r>
              <a:rPr lang="en-US"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en-US" dirty="0" smtClean="0"/>
              <a:t/>
            </a:r>
            <a:br>
              <a:rPr lang="en-US" dirty="0" smtClean="0"/>
            </a:br>
            <a:endParaRPr lang="ru-RU" dirty="0"/>
          </a:p>
        </p:txBody>
      </p:sp>
      <p:sp>
        <p:nvSpPr>
          <p:cNvPr id="3" name="Содержимое 2"/>
          <p:cNvSpPr>
            <a:spLocks noGrp="1"/>
          </p:cNvSpPr>
          <p:nvPr>
            <p:ph idx="1"/>
          </p:nvPr>
        </p:nvSpPr>
        <p:spPr>
          <a:xfrm>
            <a:off x="395536" y="1340768"/>
            <a:ext cx="8229600" cy="5073427"/>
          </a:xfrm>
        </p:spPr>
        <p:txBody>
          <a:bodyPr>
            <a:normAutofit fontScale="25000" lnSpcReduction="20000"/>
          </a:bodyPr>
          <a:lstStyle/>
          <a:p>
            <a:r>
              <a:rPr lang="en-US" sz="2800" b="1" dirty="0"/>
              <a:t> </a:t>
            </a:r>
            <a:endParaRPr lang="ru-RU" sz="2800" dirty="0"/>
          </a:p>
          <a:p>
            <a:r>
              <a:rPr lang="en-US" sz="16000" b="1" dirty="0" smtClean="0">
                <a:solidFill>
                  <a:schemeClr val="accent3">
                    <a:lumMod val="50000"/>
                  </a:schemeClr>
                </a:solidFill>
                <a:latin typeface="Times New Roman" panose="02020603050405020304" pitchFamily="18" charset="0"/>
                <a:cs typeface="Times New Roman" panose="02020603050405020304" pitchFamily="18" charset="0"/>
              </a:rPr>
              <a:t>red</a:t>
            </a:r>
            <a:r>
              <a:rPr lang="en-US" sz="16000" b="1" dirty="0">
                <a:solidFill>
                  <a:schemeClr val="accent3">
                    <a:lumMod val="50000"/>
                  </a:schemeClr>
                </a:solidFill>
                <a:latin typeface="Times New Roman" panose="02020603050405020304" pitchFamily="18" charset="0"/>
                <a:cs typeface="Times New Roman" panose="02020603050405020304" pitchFamily="18" charset="0"/>
              </a:rPr>
              <a:t>, rabbit, pen, pencil, tent, ride, act, credit, cable, price, rice, nice, recite, bread, pet, tube, bat, deal, learn, dare, tap, pedal, dual, rap, liar, bun, can, nap, bear, rude, debt, bed, dune, run, tip, tap, tape, dead, deep, pub, tune, tin, beat, peel, tree, picture, in, it, blue, table, label, run, pale, nerd, read, lecture, bacteria, terra, cat, net, real</a:t>
            </a:r>
            <a:r>
              <a:rPr lang="en-US" sz="16000" b="1" dirty="0" smtClean="0">
                <a:solidFill>
                  <a:schemeClr val="accent3">
                    <a:lumMod val="50000"/>
                  </a:schemeClr>
                </a:solidFill>
                <a:latin typeface="Times New Roman" panose="02020603050405020304" pitchFamily="18" charset="0"/>
                <a:cs typeface="Times New Roman" panose="02020603050405020304" pitchFamily="18" charset="0"/>
              </a:rPr>
              <a:t>.</a:t>
            </a:r>
            <a:r>
              <a:rPr lang="en-US" sz="16000" dirty="0" smtClean="0">
                <a:latin typeface="Times New Roman" pitchFamily="18" charset="0"/>
                <a:cs typeface="Times New Roman" pitchFamily="18" charset="0"/>
              </a:rPr>
              <a:t/>
            </a:r>
            <a:br>
              <a:rPr lang="en-US" sz="16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7200" dirty="0" smtClean="0"/>
              <a:t/>
            </a:r>
            <a:br>
              <a:rPr lang="en-US" sz="7200" dirty="0" smtClean="0"/>
            </a:br>
            <a:r>
              <a:rPr lang="en-US" sz="7000" b="1" dirty="0" smtClean="0">
                <a:solidFill>
                  <a:srgbClr val="7030A0"/>
                </a:solidFill>
                <a:latin typeface="Times New Roman" pitchFamily="18" charset="0"/>
                <a:cs typeface="Times New Roman" pitchFamily="18" charset="0"/>
              </a:rPr>
              <a:t>. </a:t>
            </a:r>
            <a:endParaRPr lang="ru-RU" sz="7000" b="1" dirty="0" smtClean="0">
              <a:solidFill>
                <a:srgbClr val="7030A0"/>
              </a:solidFill>
              <a:latin typeface="Times New Roman" pitchFamily="18" charset="0"/>
              <a:cs typeface="Times New Roman" pitchFamily="18" charset="0"/>
            </a:endParaRPr>
          </a:p>
          <a:p>
            <a:pPr>
              <a:buNone/>
            </a:pPr>
            <a:r>
              <a:rPr lang="en-US" sz="4400" b="1" dirty="0" smtClean="0">
                <a:solidFill>
                  <a:srgbClr val="002060"/>
                </a:solidFill>
              </a:rPr>
              <a:t/>
            </a:r>
            <a:br>
              <a:rPr lang="en-US" sz="4400" b="1" dirty="0" smtClean="0">
                <a:solidFill>
                  <a:srgbClr val="002060"/>
                </a:solidFill>
              </a:rPr>
            </a:br>
            <a:endParaRPr lang="ru-RU" sz="4400" b="1" dirty="0" smtClean="0">
              <a:solidFill>
                <a:srgbClr val="002060"/>
              </a:solidFill>
            </a:endParaRPr>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547664" cy="1340768"/>
          </a:xfrm>
          <a:prstGeom prst="rect">
            <a:avLst/>
          </a:prstGeom>
          <a:noFill/>
        </p:spPr>
      </p:pic>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Admin\Pictures\imgpreview (26).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000" b="1" dirty="0" smtClean="0">
                <a:solidFill>
                  <a:srgbClr val="C00000"/>
                </a:solidFill>
              </a:rPr>
              <a:t>The End.</a:t>
            </a:r>
            <a:endParaRPr lang="ru-RU" sz="6000" b="1" dirty="0">
              <a:solidFill>
                <a:srgbClr val="C00000"/>
              </a:solidFill>
            </a:endParaRPr>
          </a:p>
        </p:txBody>
      </p:sp>
      <p:pic>
        <p:nvPicPr>
          <p:cNvPr id="2050" name="Picture 2" descr="C:\Users\Admin\Pictures\30760740.jpg"/>
          <p:cNvPicPr>
            <a:picLocks noGrp="1" noChangeAspect="1" noChangeArrowheads="1"/>
          </p:cNvPicPr>
          <p:nvPr>
            <p:ph idx="1"/>
          </p:nvPr>
        </p:nvPicPr>
        <p:blipFill>
          <a:blip r:embed="rId2" cstate="print"/>
          <a:srcRect/>
          <a:stretch>
            <a:fillRect/>
          </a:stretch>
        </p:blipFill>
        <p:spPr bwMode="auto">
          <a:xfrm>
            <a:off x="251520" y="1484784"/>
            <a:ext cx="4752528" cy="5373216"/>
          </a:xfrm>
          <a:prstGeom prst="rect">
            <a:avLst/>
          </a:prstGeom>
          <a:noFill/>
        </p:spPr>
      </p:pic>
      <p:sp>
        <p:nvSpPr>
          <p:cNvPr id="5" name="TextBox 4"/>
          <p:cNvSpPr txBox="1"/>
          <p:nvPr/>
        </p:nvSpPr>
        <p:spPr>
          <a:xfrm>
            <a:off x="5436096" y="4005064"/>
            <a:ext cx="3707904" cy="923330"/>
          </a:xfrm>
          <a:prstGeom prst="rect">
            <a:avLst/>
          </a:prstGeom>
          <a:noFill/>
        </p:spPr>
        <p:txBody>
          <a:bodyPr wrap="square" rtlCol="0">
            <a:spAutoFit/>
          </a:bodyPr>
          <a:lstStyle/>
          <a:p>
            <a:r>
              <a:rPr lang="en-US" sz="5400" b="1" dirty="0" smtClean="0">
                <a:solidFill>
                  <a:srgbClr val="002060"/>
                </a:solidFill>
              </a:rPr>
              <a:t>Good Luck!</a:t>
            </a:r>
            <a:endParaRPr lang="ru-RU" sz="5400" b="1" dirty="0">
              <a:solidFill>
                <a:srgbClr val="002060"/>
              </a:solidFill>
            </a:endParaRPr>
          </a:p>
        </p:txBody>
      </p:sp>
      <p:pic>
        <p:nvPicPr>
          <p:cNvPr id="6" name="Picture 2" descr="C:\Users\Admin\Pictures\img17 (1).jpg"/>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Admin\Pictures\sm.jpg"/>
          <p:cNvPicPr>
            <a:picLocks noGrp="1" noChangeAspect="1" noChangeArrowheads="1"/>
          </p:cNvPicPr>
          <p:nvPr>
            <p:ph idx="1"/>
          </p:nvPr>
        </p:nvPicPr>
        <p:blipFill>
          <a:blip r:embed="rId2" cstate="print"/>
          <a:srcRect/>
          <a:stretch>
            <a:fillRect/>
          </a:stretch>
        </p:blipFill>
        <p:spPr bwMode="auto">
          <a:xfrm>
            <a:off x="251520" y="332656"/>
            <a:ext cx="8640960" cy="6120680"/>
          </a:xfrm>
          <a:prstGeom prst="rect">
            <a:avLst/>
          </a:prstGeom>
          <a:noFill/>
        </p:spPr>
      </p:pic>
      <p:sp>
        <p:nvSpPr>
          <p:cNvPr id="7169" name="Rectangle 1"/>
          <p:cNvSpPr>
            <a:spLocks noChangeArrowheads="1"/>
          </p:cNvSpPr>
          <p:nvPr/>
        </p:nvSpPr>
        <p:spPr bwMode="auto">
          <a:xfrm>
            <a:off x="0" y="58070"/>
            <a:ext cx="5332229"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Sector </a:t>
            </a:r>
            <a:r>
              <a:rPr kumimoji="0" lang="ru-RU"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2</a:t>
            </a:r>
            <a:r>
              <a:rPr kumimoji="0" lang="en-US"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Guess game.</a:t>
            </a:r>
            <a:endParaRPr kumimoji="0" lang="en-US" sz="32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fontAlgn="base">
              <a:spcAft>
                <a:spcPct val="0"/>
              </a:spcAft>
            </a:pPr>
            <a:r>
              <a:rPr lang="ru-RU" sz="6000" b="1" dirty="0" smtClean="0">
                <a:solidFill>
                  <a:srgbClr val="C00000"/>
                </a:solidFill>
                <a:latin typeface="Times New Roman" pitchFamily="18" charset="0"/>
                <a:ea typeface="Times New Roman" pitchFamily="18" charset="0"/>
                <a:cs typeface="Times New Roman" pitchFamily="18" charset="0"/>
              </a:rPr>
              <a:t> </a:t>
            </a:r>
            <a:r>
              <a:rPr lang="en-US" sz="6000" b="1" dirty="0" smtClean="0">
                <a:solidFill>
                  <a:srgbClr val="C00000"/>
                </a:solidFill>
                <a:latin typeface="Times New Roman" pitchFamily="18" charset="0"/>
                <a:ea typeface="Times New Roman" pitchFamily="18" charset="0"/>
                <a:cs typeface="Times New Roman" pitchFamily="18" charset="0"/>
              </a:rPr>
              <a:t>Guess game.</a:t>
            </a:r>
            <a:endParaRPr lang="en-US" sz="6000" dirty="0" smtClean="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r>
              <a:rPr lang="en-US" sz="4400" b="1" dirty="0" smtClean="0">
                <a:solidFill>
                  <a:srgbClr val="002060"/>
                </a:solidFill>
                <a:latin typeface="Times New Roman" pitchFamily="18" charset="0"/>
                <a:cs typeface="Times New Roman" pitchFamily="18" charset="0"/>
              </a:rPr>
              <a:t>You read several sentences about the British popular sports and games but the names of them are given in the right-hand column. You read the sentences very attentively and try to guess the right name. </a:t>
            </a:r>
            <a:endParaRPr lang="ru-RU" sz="4400" b="1" dirty="0">
              <a:solidFill>
                <a:srgbClr val="002060"/>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892480" cy="1628800"/>
          </a:xfrm>
        </p:spPr>
        <p:txBody>
          <a:bodyPr>
            <a:normAutofit fontScale="90000"/>
          </a:bodyPr>
          <a:lstStyle/>
          <a:p>
            <a:r>
              <a:rPr lang="en-US" b="1" dirty="0" smtClean="0">
                <a:solidFill>
                  <a:srgbClr val="C00000"/>
                </a:solidFill>
                <a:latin typeface="Times New Roman" pitchFamily="18" charset="0"/>
                <a:cs typeface="Times New Roman" pitchFamily="18" charset="0"/>
              </a:rPr>
              <a:t>Read the sentences about the British sports attentively and try to guess the right name.</a:t>
            </a:r>
            <a:endParaRPr lang="ru-RU" dirty="0">
              <a:solidFill>
                <a:srgbClr val="C00000"/>
              </a:solidFill>
            </a:endParaRPr>
          </a:p>
        </p:txBody>
      </p:sp>
      <p:graphicFrame>
        <p:nvGraphicFramePr>
          <p:cNvPr id="4" name="Содержимое 3"/>
          <p:cNvGraphicFramePr>
            <a:graphicFrameLocks noGrp="1"/>
          </p:cNvGraphicFramePr>
          <p:nvPr>
            <p:ph idx="1"/>
          </p:nvPr>
        </p:nvGraphicFramePr>
        <p:xfrm>
          <a:off x="683568" y="1864419"/>
          <a:ext cx="8064896" cy="5254180"/>
        </p:xfrm>
        <a:graphic>
          <a:graphicData uri="http://schemas.openxmlformats.org/drawingml/2006/table">
            <a:tbl>
              <a:tblPr firstRow="1" bandRow="1">
                <a:tableStyleId>{5C22544A-7EE6-4342-B048-85BDC9FD1C3A}</a:tableStyleId>
              </a:tblPr>
              <a:tblGrid>
                <a:gridCol w="635101"/>
                <a:gridCol w="5786483"/>
                <a:gridCol w="1643312"/>
              </a:tblGrid>
              <a:tr h="621220">
                <a:tc>
                  <a:txBody>
                    <a:bodyPr/>
                    <a:lstStyle/>
                    <a:p>
                      <a:endParaRPr lang="ru-RU" dirty="0"/>
                    </a:p>
                  </a:txBody>
                  <a:tcPr/>
                </a:tc>
                <a:tc>
                  <a:txBody>
                    <a:bodyPr/>
                    <a:lstStyle/>
                    <a:p>
                      <a:endParaRPr lang="ru-RU" dirty="0"/>
                    </a:p>
                  </a:txBody>
                  <a:tcPr/>
                </a:tc>
                <a:tc>
                  <a:txBody>
                    <a:bodyPr/>
                    <a:lstStyle/>
                    <a:p>
                      <a:endParaRPr lang="ru-RU" dirty="0"/>
                    </a:p>
                  </a:txBody>
                  <a:tcPr/>
                </a:tc>
              </a:tr>
              <a:tr h="693547">
                <a:tc>
                  <a:txBody>
                    <a:bodyPr/>
                    <a:lstStyle/>
                    <a:p>
                      <a:r>
                        <a:rPr lang="en-US" sz="2000" dirty="0" smtClean="0">
                          <a:latin typeface="Times New Roman" pitchFamily="18" charset="0"/>
                          <a:cs typeface="Times New Roman" pitchFamily="18" charset="0"/>
                        </a:rPr>
                        <a:t>1)</a:t>
                      </a:r>
                      <a:endParaRPr lang="ru-RU"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People in England began to play ….  as early as 1550.</a:t>
                      </a:r>
                      <a:endParaRPr lang="ru-RU"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3">
                              <a:lumMod val="50000"/>
                            </a:schemeClr>
                          </a:solidFill>
                          <a:latin typeface="Times New Roman" pitchFamily="18" charset="0"/>
                          <a:cs typeface="Times New Roman" pitchFamily="18" charset="0"/>
                        </a:rPr>
                        <a:t>golf</a:t>
                      </a:r>
                      <a:endParaRPr lang="ru-RU" sz="1800" b="1" dirty="0" smtClean="0">
                        <a:solidFill>
                          <a:schemeClr val="accent3">
                            <a:lumMod val="50000"/>
                          </a:schemeClr>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dirty="0" smtClean="0">
                        <a:solidFill>
                          <a:srgbClr val="002060"/>
                        </a:solidFill>
                        <a:latin typeface="Times New Roman" pitchFamily="18" charset="0"/>
                        <a:cs typeface="Times New Roman" pitchFamily="18" charset="0"/>
                      </a:endParaRPr>
                    </a:p>
                    <a:p>
                      <a:endParaRPr lang="ru-RU" dirty="0"/>
                    </a:p>
                  </a:txBody>
                  <a:tcPr/>
                </a:tc>
              </a:tr>
              <a:tr h="995089">
                <a:tc>
                  <a:txBody>
                    <a:bodyPr/>
                    <a:lstStyle/>
                    <a:p>
                      <a:r>
                        <a:rPr lang="en-US" sz="2000" dirty="0" smtClean="0">
                          <a:latin typeface="Times New Roman" pitchFamily="18" charset="0"/>
                          <a:cs typeface="Times New Roman" pitchFamily="18" charset="0"/>
                        </a:rPr>
                        <a:t>2)</a:t>
                      </a:r>
                      <a:endParaRPr lang="ru-RU"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  is one of the oldest British sports that existed in Saxon times.</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C00000"/>
                          </a:solidFill>
                          <a:latin typeface="Times New Roman" pitchFamily="18" charset="0"/>
                          <a:cs typeface="Times New Roman" pitchFamily="18" charset="0"/>
                        </a:rPr>
                        <a:t>cricket</a:t>
                      </a:r>
                      <a:endParaRPr lang="ru-RU" sz="1800" b="1" dirty="0" smtClean="0">
                        <a:solidFill>
                          <a:srgbClr val="C00000"/>
                        </a:solidFill>
                        <a:latin typeface="Times New Roman" pitchFamily="18" charset="0"/>
                        <a:cs typeface="Times New Roman" pitchFamily="18" charset="0"/>
                      </a:endParaRPr>
                    </a:p>
                    <a:p>
                      <a:endParaRPr lang="ru-RU" dirty="0"/>
                    </a:p>
                  </a:txBody>
                  <a:tcPr/>
                </a:tc>
              </a:tr>
              <a:tr h="693547">
                <a:tc>
                  <a:txBody>
                    <a:bodyPr/>
                    <a:lstStyle/>
                    <a:p>
                      <a:r>
                        <a:rPr lang="en-US" sz="2000" dirty="0" smtClean="0">
                          <a:latin typeface="Times New Roman" pitchFamily="18" charset="0"/>
                          <a:cs typeface="Times New Roman" pitchFamily="18" charset="0"/>
                        </a:rPr>
                        <a:t>3)</a:t>
                      </a:r>
                      <a:endParaRPr lang="ru-RU"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  is the sport that began to develop in Scotland.</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6">
                              <a:lumMod val="50000"/>
                            </a:schemeClr>
                          </a:solidFill>
                          <a:latin typeface="Times New Roman" pitchFamily="18" charset="0"/>
                          <a:cs typeface="Times New Roman" pitchFamily="18" charset="0"/>
                        </a:rPr>
                        <a:t>football</a:t>
                      </a:r>
                      <a:endParaRPr lang="ru-RU" sz="1800" b="1" dirty="0" smtClean="0">
                        <a:solidFill>
                          <a:schemeClr val="accent6">
                            <a:lumMod val="50000"/>
                          </a:schemeClr>
                        </a:solidFill>
                        <a:latin typeface="Times New Roman" pitchFamily="18" charset="0"/>
                        <a:cs typeface="Times New Roman" pitchFamily="18" charset="0"/>
                      </a:endParaRPr>
                    </a:p>
                    <a:p>
                      <a:endParaRPr lang="ru-RU" dirty="0"/>
                    </a:p>
                  </a:txBody>
                  <a:tcPr/>
                </a:tc>
              </a:tr>
              <a:tr h="995089">
                <a:tc>
                  <a:txBody>
                    <a:bodyPr/>
                    <a:lstStyle/>
                    <a:p>
                      <a:r>
                        <a:rPr lang="en-US" sz="2000" dirty="0" smtClean="0">
                          <a:latin typeface="Times New Roman" pitchFamily="18" charset="0"/>
                          <a:cs typeface="Times New Roman" pitchFamily="18" charset="0"/>
                        </a:rPr>
                        <a:t>4)</a:t>
                      </a:r>
                      <a:endParaRPr lang="ru-RU"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  was first played in England in 1872, whose first championship was at Wimbledon.</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txBody>
                  <a:tcPr/>
                </a:tc>
                <a:tc>
                  <a:txBody>
                    <a:bodyPr/>
                    <a:lstStyle/>
                    <a:p>
                      <a:r>
                        <a:rPr lang="en-US" sz="1800" b="1" dirty="0" smtClean="0">
                          <a:solidFill>
                            <a:srgbClr val="002060"/>
                          </a:solidFill>
                          <a:latin typeface="Times New Roman" pitchFamily="18" charset="0"/>
                          <a:cs typeface="Times New Roman" pitchFamily="18" charset="0"/>
                        </a:rPr>
                        <a:t>boxing</a:t>
                      </a:r>
                      <a:endParaRPr lang="ru-RU" dirty="0"/>
                    </a:p>
                  </a:txBody>
                  <a:tcPr/>
                </a:tc>
              </a:tr>
              <a:tr h="995089">
                <a:tc>
                  <a:txBody>
                    <a:bodyPr/>
                    <a:lstStyle/>
                    <a:p>
                      <a:r>
                        <a:rPr lang="en-US" sz="2000" dirty="0" smtClean="0">
                          <a:latin typeface="Times New Roman" pitchFamily="18" charset="0"/>
                          <a:cs typeface="Times New Roman" pitchFamily="18" charset="0"/>
                        </a:rPr>
                        <a:t>5)</a:t>
                      </a:r>
                      <a:endParaRPr lang="ru-RU"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 is a game invented and developed in England which is nowadays played</a:t>
                      </a:r>
                      <a:r>
                        <a:rPr lang="en-US" sz="2000" baseline="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all over the world.</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a:txBody>
                  <a:tcPr/>
                </a:tc>
                <a:tc>
                  <a:txBody>
                    <a:bodyPr/>
                    <a:lstStyle/>
                    <a:p>
                      <a:r>
                        <a:rPr lang="en-US" sz="1800" b="1" dirty="0" smtClean="0">
                          <a:solidFill>
                            <a:schemeClr val="accent4">
                              <a:lumMod val="50000"/>
                            </a:schemeClr>
                          </a:solidFill>
                          <a:latin typeface="Times New Roman" pitchFamily="18" charset="0"/>
                          <a:cs typeface="Times New Roman" pitchFamily="18" charset="0"/>
                        </a:rPr>
                        <a:t>tennis</a:t>
                      </a:r>
                      <a:endParaRPr lang="ru-RU"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8172400" cy="1143000"/>
          </a:xfrm>
        </p:spPr>
        <p:txBody>
          <a:bodyPr>
            <a:normAutofit fontScale="90000"/>
          </a:bodyPr>
          <a:lstStyle/>
          <a:p>
            <a:r>
              <a:rPr lang="ru-RU" b="1" dirty="0" smtClean="0">
                <a:solidFill>
                  <a:srgbClr val="C00000"/>
                </a:solidFill>
                <a:latin typeface="Times New Roman" pitchFamily="18" charset="0"/>
                <a:cs typeface="Times New Roman" pitchFamily="18" charset="0"/>
              </a:rPr>
              <a:t>2-1 </a:t>
            </a:r>
            <a:r>
              <a:rPr lang="en-US" b="1" dirty="0" smtClean="0">
                <a:solidFill>
                  <a:srgbClr val="C00000"/>
                </a:solidFill>
                <a:latin typeface="Times New Roman" pitchFamily="18" charset="0"/>
                <a:cs typeface="Times New Roman" pitchFamily="18" charset="0"/>
              </a:rPr>
              <a:t>People in England began to play ….  as early as 1550.</a:t>
            </a:r>
            <a:endParaRPr lang="ru-RU" b="1" dirty="0">
              <a:solidFill>
                <a:srgbClr val="C00000"/>
              </a:solidFill>
              <a:latin typeface="Times New Roman" pitchFamily="18" charset="0"/>
              <a:cs typeface="Times New Roman" pitchFamily="18" charset="0"/>
            </a:endParaRPr>
          </a:p>
        </p:txBody>
      </p:sp>
      <p:pic>
        <p:nvPicPr>
          <p:cNvPr id="61442" name="Picture 2" descr="C:\Users\Admin\Pictures\1256109_kriket-anglii.jpg"/>
          <p:cNvPicPr>
            <a:picLocks noChangeAspect="1" noChangeArrowheads="1"/>
          </p:cNvPicPr>
          <p:nvPr/>
        </p:nvPicPr>
        <p:blipFill>
          <a:blip r:embed="rId2" cstate="print"/>
          <a:srcRect/>
          <a:stretch>
            <a:fillRect/>
          </a:stretch>
        </p:blipFill>
        <p:spPr bwMode="auto">
          <a:xfrm>
            <a:off x="2051720" y="1556792"/>
            <a:ext cx="3960440" cy="4896544"/>
          </a:xfrm>
          <a:prstGeom prst="rect">
            <a:avLst/>
          </a:prstGeom>
          <a:noFill/>
        </p:spPr>
      </p:pic>
      <p:sp>
        <p:nvSpPr>
          <p:cNvPr id="5" name="Содержимое 4"/>
          <p:cNvSpPr>
            <a:spLocks noGrp="1"/>
          </p:cNvSpPr>
          <p:nvPr>
            <p:ph idx="1"/>
          </p:nvPr>
        </p:nvSpPr>
        <p:spPr/>
        <p:txBody>
          <a:bodyPr/>
          <a:lstStyle/>
          <a:p>
            <a:endParaRPr lang="ru-RU" dirty="0"/>
          </a:p>
        </p:txBody>
      </p:sp>
      <p:sp>
        <p:nvSpPr>
          <p:cNvPr id="7" name="TextBox 6"/>
          <p:cNvSpPr txBox="1"/>
          <p:nvPr/>
        </p:nvSpPr>
        <p:spPr>
          <a:xfrm>
            <a:off x="7092280" y="4221088"/>
            <a:ext cx="2000869" cy="769441"/>
          </a:xfrm>
          <a:prstGeom prst="rect">
            <a:avLst/>
          </a:prstGeom>
          <a:noFill/>
        </p:spPr>
        <p:txBody>
          <a:bodyPr wrap="none" rtlCol="0">
            <a:spAutoFit/>
          </a:bodyPr>
          <a:lstStyle/>
          <a:p>
            <a:r>
              <a:rPr lang="en-US" sz="4400" b="1" dirty="0">
                <a:solidFill>
                  <a:srgbClr val="C00000"/>
                </a:solidFill>
                <a:latin typeface="Times New Roman" pitchFamily="18" charset="0"/>
                <a:cs typeface="Times New Roman" pitchFamily="18" charset="0"/>
              </a:rPr>
              <a:t>C</a:t>
            </a:r>
            <a:r>
              <a:rPr lang="en-US" sz="4400" b="1" smtClean="0">
                <a:solidFill>
                  <a:srgbClr val="C00000"/>
                </a:solidFill>
                <a:latin typeface="Times New Roman" pitchFamily="18" charset="0"/>
                <a:cs typeface="Times New Roman" pitchFamily="18" charset="0"/>
              </a:rPr>
              <a:t>ricket</a:t>
            </a:r>
            <a:endParaRPr lang="ru-RU" sz="4400" b="1" dirty="0">
              <a:solidFill>
                <a:srgbClr val="C00000"/>
              </a:solidFill>
              <a:latin typeface="Times New Roman" pitchFamily="18" charset="0"/>
              <a:cs typeface="Times New Roman" pitchFamily="18" charset="0"/>
            </a:endParaRPr>
          </a:p>
        </p:txBody>
      </p:sp>
      <p:pic>
        <p:nvPicPr>
          <p:cNvPr id="8" name="Рисунок 7" descr="C:\Users\Admin\Pictures\FQCAX45ZNDCAU2A4QKCAV133WHCA65JISQCARUZNMFCAMXFRD1CAPGFP8OCAX7SNT6CANJAF85CACJDUD4CA05GTZNCA0RBSM5CAD61HPOCAJ3YOKLCAILX9ZHCACQR459CAKB2J6ICAF33UG0CAXPH6ML.jpg"/>
          <p:cNvPicPr/>
          <p:nvPr/>
        </p:nvPicPr>
        <p:blipFill>
          <a:blip r:embed="rId3" cstate="print"/>
          <a:srcRect/>
          <a:stretch>
            <a:fillRect/>
          </a:stretch>
        </p:blipFill>
        <p:spPr bwMode="auto">
          <a:xfrm>
            <a:off x="0" y="0"/>
            <a:ext cx="971600" cy="1052736"/>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1751</TotalTime>
  <Words>1261</Words>
  <Application>Microsoft Office PowerPoint</Application>
  <PresentationFormat>Экран (4:3)</PresentationFormat>
  <Paragraphs>145</Paragraphs>
  <Slides>57</Slides>
  <Notes>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57</vt:i4>
      </vt:variant>
    </vt:vector>
  </HeadingPairs>
  <TitlesOfParts>
    <vt:vector size="61" baseType="lpstr">
      <vt:lpstr>Arial</vt:lpstr>
      <vt:lpstr>Calibri</vt:lpstr>
      <vt:lpstr>Times New Roman</vt:lpstr>
      <vt:lpstr>Тема Office</vt:lpstr>
      <vt:lpstr>Презентация PowerPoint</vt:lpstr>
      <vt:lpstr>Презентация PowerPoint</vt:lpstr>
      <vt:lpstr>1-1 Preliminaries. «Go, Do or Play» Task . Задание «Different kinds of sport»</vt:lpstr>
      <vt:lpstr>1-1 Preliminaries. «Go, Do or Play» Task .  Задание «Different kinds of sport».</vt:lpstr>
      <vt:lpstr>Answers:</vt:lpstr>
      <vt:lpstr>Презентация PowerPoint</vt:lpstr>
      <vt:lpstr> Guess game.</vt:lpstr>
      <vt:lpstr>Read the sentences about the British sports attentively and try to guess the right name.</vt:lpstr>
      <vt:lpstr>2-1 People in England began to play ….  as early as 1550.</vt:lpstr>
      <vt:lpstr>2-2. …  is one of the oldest British sports that existed in Saxon times.</vt:lpstr>
      <vt:lpstr>2-3 ….is the sport that began to develop in Scotland.</vt:lpstr>
      <vt:lpstr>2-4…. was first played in England in 1872, whose first championship was at Wimbledon.</vt:lpstr>
      <vt:lpstr>2-5… is a game invented and developed in England which is nowadays played all over the world. </vt:lpstr>
      <vt:lpstr>QUIZ Tasks.</vt:lpstr>
      <vt:lpstr>SPORT</vt:lpstr>
      <vt:lpstr>3-1  It  is a game of two players. Each of them starts with 16 different playing pieces to move on a board. The aim is to move your pieces so that your opponent’s king will be taken. </vt:lpstr>
      <vt:lpstr>3-2 It is a game between two teams and is played on a field with a bat and a small white ball. Each team consists of 9 players. The team takes turns playing in the field and batting the ball.</vt:lpstr>
      <vt:lpstr>3-3 It is an outdoor game played by two teams with an oval (egg-shaped) ball that you kick or carry.</vt:lpstr>
      <vt:lpstr>3-4 It is a game in which the players hit a small white ball into holes in the ground.  </vt:lpstr>
      <vt:lpstr>3-5 It is a game played by two teams of eleven players who try to kick a ball into the other team’s gate. The team with the most points wins. </vt:lpstr>
      <vt:lpstr>PERSON</vt:lpstr>
      <vt:lpstr>4-1 How is called a person who plays football? </vt:lpstr>
      <vt:lpstr>4-2 How is called a person who plays basketball? </vt:lpstr>
      <vt:lpstr>4-3 How is called a person who plays tennis? </vt:lpstr>
      <vt:lpstr>4-4 How is called a person who plays hockey?</vt:lpstr>
      <vt:lpstr>4-5 How is called a person who does swimming? </vt:lpstr>
      <vt:lpstr>PLACE</vt:lpstr>
      <vt:lpstr>5-1 Where is football played? </vt:lpstr>
      <vt:lpstr>5-2 Where is basketball played? </vt:lpstr>
      <vt:lpstr>5-3 Where can you do swimming?  </vt:lpstr>
      <vt:lpstr>5-4 Where can you play tennis?</vt:lpstr>
      <vt:lpstr>5-5 Where can you play golf?</vt:lpstr>
      <vt:lpstr>EQUIPMENT</vt:lpstr>
      <vt:lpstr>6-1 What do you need to play tennis?</vt:lpstr>
      <vt:lpstr>6-2 What equipment do you need for diving?</vt:lpstr>
      <vt:lpstr>6-3 What do you need to play basketball?</vt:lpstr>
      <vt:lpstr>6-4 What do you need to play football?</vt:lpstr>
      <vt:lpstr>6-5 What do you need to play rugby?</vt:lpstr>
      <vt:lpstr>Презентация PowerPoint</vt:lpstr>
      <vt:lpstr>7-1 Kinds of Sport Mentioned in the Interview</vt:lpstr>
      <vt:lpstr>7-2 Kinds of Sport Harry Does</vt:lpstr>
      <vt:lpstr>7-3 True or False Statements</vt:lpstr>
      <vt:lpstr>Презентация PowerPoint</vt:lpstr>
      <vt:lpstr>Презентация PowerPoint</vt:lpstr>
      <vt:lpstr>Презентация PowerPoint</vt:lpstr>
      <vt:lpstr>9-1 He is an American actor and retired professional wrestler.</vt:lpstr>
      <vt:lpstr>9-2 He is a famous Russian professional ice hockey player. </vt:lpstr>
      <vt:lpstr>9-3 This sportsman is a Russian mixed martial artist. </vt:lpstr>
      <vt:lpstr>9-4 An actor, action choreographer, comedian, director, producer, martial artist, screenwriter, entrepreneur, singer and stunt performer, is a truly multi-faceted personality. </vt:lpstr>
      <vt:lpstr>Презентация PowerPoint</vt:lpstr>
      <vt:lpstr>Sector 10.  «Mixed up Letters»</vt:lpstr>
      <vt:lpstr>10-1 Put the letters in the words on the topic “Sport” in a logical order. </vt:lpstr>
      <vt:lpstr>Презентация PowerPoint</vt:lpstr>
      <vt:lpstr>11–1 The Final</vt:lpstr>
      <vt:lpstr>Answers: The best result is 61 words.  </vt:lpstr>
      <vt:lpstr>Презентация PowerPoint</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Елена Маккавеева</cp:lastModifiedBy>
  <cp:revision>305</cp:revision>
  <dcterms:created xsi:type="dcterms:W3CDTF">2020-01-07T14:53:17Z</dcterms:created>
  <dcterms:modified xsi:type="dcterms:W3CDTF">2023-06-20T09:58:08Z</dcterms:modified>
</cp:coreProperties>
</file>