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5" r:id="rId10"/>
    <p:sldId id="276" r:id="rId11"/>
    <p:sldId id="273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ACB84-E194-4A29-855B-1B9F08A8BD9D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94ACC-34EE-4900-BA81-CC29DECAF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0CFA1-7F2C-4D3A-BBC7-1AE53C527C2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DB2CD4-C355-4085-9659-FCD5829542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Деловая игра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157192"/>
            <a:ext cx="7854696" cy="97607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математика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14" y="1916832"/>
            <a:ext cx="855163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«Учимся быть 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предпринимателями»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22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Бухгалтерский учёт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96448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Запуск     нового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оборудования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916832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«Колосок»                                                       «Каравай»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73+Х=1800:6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37+Х=228:4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284984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Arial" pitchFamily="34" charset="0"/>
                <a:cs typeface="Arial" pitchFamily="34" charset="0"/>
              </a:rPr>
              <a:t>Х=227</a:t>
            </a:r>
            <a:endParaRPr lang="ru-RU" sz="3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3284984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Arial" pitchFamily="34" charset="0"/>
                <a:cs typeface="Arial" pitchFamily="34" charset="0"/>
              </a:rPr>
              <a:t>Х=20</a:t>
            </a:r>
            <a:endParaRPr lang="ru-RU" sz="3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373216"/>
            <a:ext cx="6094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Стоимость задания – </a:t>
            </a:r>
            <a:r>
              <a:rPr lang="ru-RU" sz="2800" b="1" dirty="0" smtClean="0"/>
              <a:t>300 </a:t>
            </a:r>
            <a:r>
              <a:rPr lang="ru-RU" sz="2800" b="1" dirty="0" err="1" smtClean="0"/>
              <a:t>руб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9885" y="2967335"/>
            <a:ext cx="5864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молодцы!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4283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Предприниматель- </a:t>
            </a:r>
            <a:r>
              <a:rPr lang="ru-RU" sz="2800" b="1" dirty="0" smtClean="0"/>
              <a:t> 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188640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 лицо, занимающееся собственным бизнесом, имеющее свое дело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916832"/>
            <a:ext cx="2699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Бизнес</a:t>
            </a:r>
            <a:r>
              <a:rPr lang="ru-RU" sz="4400" dirty="0" smtClean="0"/>
              <a:t> -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00808"/>
            <a:ext cx="4968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дело, занятие, направленное на систематическое получение прибыли. 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429000"/>
            <a:ext cx="23663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Фирма</a:t>
            </a:r>
            <a:r>
              <a:rPr lang="ru-RU" sz="4400" dirty="0" smtClean="0"/>
              <a:t> -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3501008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предприятие, организация, которая приносит доход своему хозяину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157192"/>
            <a:ext cx="31671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Лицензия-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3563886" y="5229200"/>
            <a:ext cx="518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разрешение на существование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35283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 фирма</a:t>
            </a:r>
          </a:p>
          <a:p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2050+400=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3200:4=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160:4=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1500-200=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2100:70=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50*6=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8100:90=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1052736"/>
            <a:ext cx="36034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 фирма</a:t>
            </a:r>
          </a:p>
          <a:p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5400:60=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4800:800=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25*4=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3200-3000=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4070+300=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60*7=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15*6=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3" y="1196752"/>
          <a:ext cx="7200802" cy="120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686"/>
                <a:gridCol w="1028686"/>
                <a:gridCol w="1028686"/>
                <a:gridCol w="1028686"/>
                <a:gridCol w="1028686"/>
                <a:gridCol w="1028686"/>
                <a:gridCol w="102868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2450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1300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062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4073964"/>
          <a:ext cx="7344813" cy="1299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259"/>
                <a:gridCol w="1049259"/>
                <a:gridCol w="1049259"/>
                <a:gridCol w="1049259"/>
                <a:gridCol w="1049259"/>
                <a:gridCol w="1049259"/>
                <a:gridCol w="1049259"/>
              </a:tblGrid>
              <a:tr h="61915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4300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009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3816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FF00"/>
                </a:solidFill>
                <a:effectLst/>
              </a:rPr>
              <a:t>«Колосок»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4437112"/>
            <a:ext cx="3778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«Каравай»</a:t>
            </a:r>
            <a:endParaRPr lang="ru-RU" sz="54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26632" name="Picture 8" descr="https://starwars-galaxy.ru/800/600/https/yt3.ggpht.com/ytc/AAUvwniv-fzFeDnnQC8MfVbk-CrVIfbuh3Wfy9aLXVLI=s900-c-k-c0x00ffffff-no-r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3024336" cy="3024336"/>
          </a:xfrm>
          <a:prstGeom prst="rect">
            <a:avLst/>
          </a:prstGeom>
          <a:noFill/>
        </p:spPr>
      </p:pic>
      <p:pic>
        <p:nvPicPr>
          <p:cNvPr id="26636" name="Picture 12" descr="https://mirsladostey64.ru/upload/iblock/61b/61bcafd8d4e6cfd3b47012de309ef3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692696"/>
            <a:ext cx="3403160" cy="3024336"/>
          </a:xfrm>
          <a:prstGeom prst="rect">
            <a:avLst/>
          </a:prstGeom>
          <a:noFill/>
        </p:spPr>
      </p:pic>
      <p:pic>
        <p:nvPicPr>
          <p:cNvPr id="6" name="Picture 20" descr="https://cdn140.picsart.com/2625653510032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1484784"/>
            <a:ext cx="4392488" cy="4880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31652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Бухгалтер-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76672"/>
            <a:ext cx="5796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специалист,  осуществляющий документальный, хозяйственный учёт денег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701389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Президент фирмы принимает окончательное решение по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любому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вопросу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За каждый правильный ответ фирма получает деньги и таким образом пополняет свой бюджет.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Победителем считается фирма, у которой больше денег.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2656"/>
            <a:ext cx="5840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ПРАВИЛА ИГРЫ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628800"/>
            <a:ext cx="82089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Аукцион знаний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Работа с деловыми бумагами.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Бухгалтерский учёт.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Запуск оборудования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04664"/>
            <a:ext cx="54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Бизнес-план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0"/>
            <a:ext cx="80370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с деловыми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бумагами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1447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«Колосок»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844824"/>
            <a:ext cx="145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«Каравай» 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2276872"/>
            <a:ext cx="43204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первом поле посеяли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 га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пшеницы.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 на втором в 3 раза больше чем на первом, а на третьем поле посеяли в 4 раза меньше, чем на втором. Сколько всего гектаров пшеницы засеяно на трёх полях? Стоимость этого задания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(500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руб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23520" y="2204864"/>
            <a:ext cx="43204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первом поле посеяли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 га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пшеницы.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 на втором в 3 раза больше чем на первом, а на третьем поле посеяли в 4 раза меньше, чем на втором. Сколько всего гектаров пшеницы засеяно на трёх полях? Стоимость этого задания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(500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руб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229200"/>
            <a:ext cx="2523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 950  га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5301208"/>
            <a:ext cx="2611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 1425  га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</TotalTime>
  <Words>216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Деловая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Пользователь</dc:creator>
  <cp:lastModifiedBy>Пользователь</cp:lastModifiedBy>
  <cp:revision>12</cp:revision>
  <dcterms:created xsi:type="dcterms:W3CDTF">2022-12-19T20:05:26Z</dcterms:created>
  <dcterms:modified xsi:type="dcterms:W3CDTF">2022-12-21T19:52:48Z</dcterms:modified>
</cp:coreProperties>
</file>