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4" r:id="rId2"/>
    <p:sldId id="257" r:id="rId3"/>
    <p:sldId id="264" r:id="rId4"/>
    <p:sldId id="263" r:id="rId5"/>
    <p:sldId id="265" r:id="rId6"/>
    <p:sldId id="259" r:id="rId7"/>
    <p:sldId id="267" r:id="rId8"/>
    <p:sldId id="258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DD9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285852" y="1928802"/>
            <a:ext cx="5929313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Дидактическая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«Мозаика из квадратов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детей 6-8 лет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428625" y="3786188"/>
            <a:ext cx="8229600" cy="2571750"/>
          </a:xfrm>
        </p:spPr>
        <p:txBody>
          <a:bodyPr>
            <a:normAutofit/>
          </a:bodyPr>
          <a:lstStyle/>
          <a:p>
            <a:pPr algn="r"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</a:t>
            </a:r>
          </a:p>
          <a:p>
            <a:pPr algn="r"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учитель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–логопед </a:t>
            </a:r>
          </a:p>
          <a:p>
            <a:pPr algn="r" eaLnBrk="1" hangingPunct="1">
              <a:buFont typeface="Arial" pitchFamily="34" charset="0"/>
              <a:buNone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Фатерина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Екатерина Петровна</a:t>
            </a:r>
          </a:p>
          <a:p>
            <a:pPr algn="r"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ООШ №7</a:t>
            </a:r>
          </a:p>
          <a:p>
            <a:pPr algn="r"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Оленегорск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14678" y="435769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72066" y="3429000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143372" y="3429000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14678" y="3429000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72066" y="435769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143372" y="4357694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143372" y="2500306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072066" y="2500306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14678" y="2500306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012160" y="342900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267744" y="342900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139952" y="5301208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139952" y="1556792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Квадраты ставить рядом друг с другом.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01752" y="1289281"/>
            <a:ext cx="8662736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1. Поставьте красный квадрат между синими.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2. В нижнем правом углу от красного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3. Справа от жёлтого –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4. Под верхним красным – зелёный.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5. Слева от зелёного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6. От зелёного слева через один –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7. Над левым синим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8. От верхнего жёлтого вправо через один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9. Между верхними жёлтыми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10. Над верхним зелёным – красный ромбик.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14678" y="435769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72066" y="3429000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143372" y="3429000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14678" y="3429000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72066" y="435769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072066" y="2500306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14678" y="2500306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012160" y="436510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267744" y="436510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139952" y="4365104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139952" y="2492896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2653865">
            <a:off x="4116207" y="1389033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Квадраты ставить рядом друг с другом.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51520" y="1699647"/>
            <a:ext cx="8662736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1. Жёлтый квадрат между синими.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2. Под левым синим –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3. Слева от красного – зелёный.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4. Под жёлтым – синий.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5. От красного вправо через один -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6. На 1 этаже крайний правый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7. Над жёлтым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8. Над этим зелёным – красный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14678" y="435769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72066" y="3429000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143372" y="3429000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14678" y="3429000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72066" y="435769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012160" y="4365104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267744" y="4365104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139952" y="4365104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139952" y="2492896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2653865">
            <a:off x="4116207" y="1389033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Квадраты ставить рядом друг с другом.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51520" y="1053317"/>
            <a:ext cx="8662736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1. Поставьте жёлтый квадрат между зелёными.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2. В нижнем правом углу от жёлтого –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3. Справа от красного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4. Под верхним жёлтым – синий.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5. Слева от синего –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6. От синего слева через один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7. Над левым зелёным –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8. От верхнего красного вправо через один –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9. Между верхними красными – синий.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10. Над верхним синим – жёлтый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14678" y="435769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72066" y="342900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143372" y="3429000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14678" y="342900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72066" y="435769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012160" y="436510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267744" y="436510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139952" y="4365104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139952" y="2492896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2653865">
            <a:off x="4116207" y="1389033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076056" y="2492896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203848" y="2492896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Квадраты ставить рядом друг с другом.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51520" y="1268760"/>
            <a:ext cx="8662736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1. Поставьте жёлтый квадрат.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2. Слева от жёлтого – красный между жёлтыми.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3. Справа от первого жёлтого – красный между жёлтыми.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4. Над правым жёлтым – зелёный.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5. В центре второго этажа – синий.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6. Слева от синего через один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7. В промежутках между зелёными и синим – красные ромбики.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7. Над синим – жёлтый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14678" y="435769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012160" y="342900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139952" y="436510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267744" y="342900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72066" y="435769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012160" y="436510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267744" y="436510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139952" y="3429000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2653865">
            <a:off x="4116207" y="2325136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 rot="2821199">
            <a:off x="5051963" y="2756835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2658590">
            <a:off x="3180116" y="2829202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51520" y="837873"/>
            <a:ext cx="866273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1. Поставьте жёлтый между синими на расстоянии половины квадрата.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2. Слева и справа от синих – красные.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3. Над левым красным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4. Над жёлтым по центру – два красных на расстоянии половины квадрата.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5. Над двумя красными – синий по центру.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6. Над нижним левым красным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7. В промежутках между зелёными и красными – жёлтые ромбики.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8. Над верхним синим  – красный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9. Правая сторона фигуры такая же, как левая.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756847">
            <a:off x="4192747" y="1406672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342900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3429000"/>
            <a:ext cx="928694" cy="928694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2500306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332656"/>
            <a:ext cx="53615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Мозаика из квадратов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771800" y="4365104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444208" y="3501008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139952" y="436510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835696" y="342900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508104" y="4365104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444208" y="436510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835696" y="436510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2653865">
            <a:off x="4044199" y="1389032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 rot="2821199">
            <a:off x="5628027" y="2684828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2658590">
            <a:off x="2676059" y="2685187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788024" y="3429000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491880" y="3429000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067944" y="2492896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51520" y="622430"/>
            <a:ext cx="8662736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1. Поставьте синий.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2. Справа от синего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3. Вправо от жёлтого через один – тоже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4. Крайний правый такого же цвета как крайний левый.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5. Над крайним правым синим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6. Левее от зелёного через один –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7. Слева от красного через один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8. На третьем этаже крайний левый – красный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9. Над правым зелёным – красный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10. Между красными ромбиками третьего этажа – жёлтый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67744" y="4365104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012160" y="342900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139952" y="4365104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267744" y="342900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76056" y="436510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012160" y="4365104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203848" y="436510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2653865">
            <a:off x="6060424" y="2325136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 rot="2821199">
            <a:off x="4187866" y="2324787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2658590">
            <a:off x="2244011" y="2325147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139952" y="3429000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51520" y="1915091"/>
            <a:ext cx="8662736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1. Поставить жёлтый квадрат  между синими.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2. Добавить слева и справа по 1 жёлтому соседу.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3. На втором этаже между зелёными 2 красных распределить по центру предыдущего этажа.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4. 3 этаж – между синими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5. 4 этаж – 2 зелёных.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6. Крыша – красный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Квадраты ставить на расстоянии половины квадрата друг от друга.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99792" y="4365104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156176" y="342900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804248" y="436510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051720" y="342900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067944" y="436510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436096" y="4365104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331640" y="436510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 rot="2821199">
            <a:off x="4115859" y="668602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491880" y="3429000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788024" y="3429000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139952" y="2492896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508104" y="2492896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771800" y="2492896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347864" y="1556792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860032" y="1556792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51520" y="545488"/>
            <a:ext cx="866273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6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1. Жёлтый квадрат между синими.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2. Под жёлтым - синий.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3. Над жёлтым - синий.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4. В левом верхнем углу –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5. Под левым синим –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6. В 3 подъезде живут такие же жильцы, как в 1.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7. Под нижним левым красным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8. Слева от нижнего левого красного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9. Над правым верхним красным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10. Справа от верхнего правого красного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11. Слева от верхнего левого красного – жёлтый.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12. Над верхним левым красным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13. Справа от нижнего правого красного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14. Под нижним правым красным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600" dirty="0" smtClean="0"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Квадраты ставить рядом друг с другом.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067944" y="4437112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04048" y="5373216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04048" y="1628800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95736" y="4437112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195736" y="256490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004048" y="3501008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31840" y="5373216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131840" y="256490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131840" y="4437112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067944" y="3501008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067944" y="2564904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131840" y="3501008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131840" y="162880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940152" y="2564904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004048" y="4437112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004048" y="256490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940152" y="4437112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51520" y="1145652"/>
            <a:ext cx="8662736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6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1. Поставьте жёлтый между синими по горизонтали.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2. Над жёлтым – зелёный.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3. В правом нижнем углу от жёлтого –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4. Левее от красного через один – красный.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5. В левом верхнем углу третьего этажа – красный ромбик.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6. Справа от зелёного – красный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7. На третьем этаже – жёлтый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8. От зелёного вниз через один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9. Крыша – жёлтый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dirty="0" smtClean="0">
                <a:ea typeface="Times New Roman" pitchFamily="18" charset="0"/>
                <a:cs typeface="Times New Roman" pitchFamily="18" charset="0"/>
              </a:rPr>
              <a:t>10. На первом этаже по краям – жёлтые ромбики.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600" dirty="0" smtClean="0"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Квадраты ставить рядом друг с другом.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067944" y="4437112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2962306">
            <a:off x="4114356" y="1459189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004048" y="3501008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2779132">
            <a:off x="2027861" y="4269237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 rot="2947899">
            <a:off x="2890425" y="2395496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131840" y="4437112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067944" y="3501008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067944" y="2564904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131840" y="3501008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004048" y="4437112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 rot="19057567">
            <a:off x="5195696" y="239651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 rot="2645867">
            <a:off x="6201826" y="4338746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23528" y="1212141"/>
            <a:ext cx="86627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1. Поставьте синий между жёлтыми.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2. Над синим – красный.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3. Слева от левого жёлтого – синий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4. Справа от красного – зелёный ромбик.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5. От синего квадратика на первом этаже справа – синий ромбик.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6. На втором этаже слева от красного – зелёный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7. На третьем этаже – жёлтый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Квадраты ставить рядом друг с другом.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1. Поставьте жёлтый квадрат.</a:t>
            </a:r>
          </a:p>
          <a:p>
            <a:pPr>
              <a:buNone/>
            </a:pPr>
            <a:r>
              <a:rPr lang="ru-RU" dirty="0" smtClean="0"/>
              <a:t>2. Под жёлтым – зелёный.</a:t>
            </a:r>
          </a:p>
          <a:p>
            <a:pPr>
              <a:buNone/>
            </a:pPr>
            <a:r>
              <a:rPr lang="ru-RU" dirty="0" smtClean="0"/>
              <a:t>3. Слева от зелёного – жёлтый. </a:t>
            </a:r>
          </a:p>
          <a:p>
            <a:pPr>
              <a:buNone/>
            </a:pPr>
            <a:r>
              <a:rPr lang="ru-RU" dirty="0" smtClean="0"/>
              <a:t>4. Под этим жёлтым – зелёный.</a:t>
            </a:r>
          </a:p>
          <a:p>
            <a:pPr>
              <a:buNone/>
            </a:pPr>
            <a:r>
              <a:rPr lang="ru-RU" dirty="0" smtClean="0"/>
              <a:t>5. Справа от нижнего зелёного – красный.</a:t>
            </a:r>
          </a:p>
          <a:p>
            <a:pPr>
              <a:buNone/>
            </a:pPr>
            <a:r>
              <a:rPr lang="ru-RU" dirty="0" smtClean="0"/>
              <a:t>6. Справа от красного – зелёный.</a:t>
            </a:r>
          </a:p>
          <a:p>
            <a:pPr>
              <a:buNone/>
            </a:pPr>
            <a:r>
              <a:rPr lang="ru-RU" dirty="0" smtClean="0"/>
              <a:t>7. На 1 этаже по краям – жёлтые жильцы.</a:t>
            </a:r>
          </a:p>
          <a:p>
            <a:pPr>
              <a:buNone/>
            </a:pPr>
            <a:r>
              <a:rPr lang="ru-RU" dirty="0" smtClean="0"/>
              <a:t>8. Над правым нижним зелёным – жёлтый.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2728578">
            <a:off x="2964116" y="3333283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2962306">
            <a:off x="4114355" y="2395291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131840" y="4437112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8975882">
            <a:off x="5196228" y="3261139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067944" y="4437112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067944" y="3501008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004048" y="4437112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 rot="2728578">
            <a:off x="6132469" y="4125372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rot="2728578">
            <a:off x="1956004" y="4125373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23528" y="350367"/>
            <a:ext cx="8662736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1. Поставьте жёлтый ромбик между зелёными квадратами.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2. Над левым зелёным – красный ромбик.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3. В правом нижнем углу от жёлтого – красный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4. От нижнего красного слева – синий квадрат.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5. Под левым зелёным – красный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6. От синего вверх через один – синий квадрат.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7. Над верхним синим – жёлтый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8. Слева от левого зелёного – жёлтый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9. Под нижним синим – жёлтый ромбик.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10. Добавьте два недостающих до узора элемента. Какие?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2987824" y="2636912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 rot="2883786">
            <a:off x="4139952" y="2636912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6200000">
            <a:off x="5299490" y="2636912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139952" y="3789040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 rot="2755101">
            <a:off x="5268311" y="3765271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139952" y="1484784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 rot="2755101">
            <a:off x="3036062" y="3765270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 rot="2755101">
            <a:off x="3036062" y="1533023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 rot="2755101">
            <a:off x="5268309" y="1533022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 rot="2883786">
            <a:off x="6419584" y="2684297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 rot="2883786">
            <a:off x="1883081" y="2612288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 rot="2883786">
            <a:off x="4187335" y="491654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 rot="2883786">
            <a:off x="4187337" y="380040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23528" y="996698"/>
            <a:ext cx="866273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1. Поставьте красный квадрат.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2. Слева от красного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3. Над зелёным и красным – жёлтый.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4. Справа от красного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5. На 1 этаже между синими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6. Справа от жёлтого – красный между жёлтым и зелёным.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7. Над красным и зелёным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8. В центре 2 этажа – два красных на расстоянии половины квадрата друг от друга.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8. Над красными второго этажа – ромбиком синий.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Квадраты ставить рядом друг с другом.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1331640" y="378904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6200000">
            <a:off x="6948264" y="378904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139952" y="3789040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 rot="2818877">
            <a:off x="4171439" y="1964762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076056" y="3789040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203848" y="3789040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012160" y="3789040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267744" y="3789040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4860032" y="2852936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419872" y="2852936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444208" y="2852936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835696" y="2852936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23528" y="1212141"/>
            <a:ext cx="86627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1. Поставьте жёлтый квадрат между зелёными.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2. Слева от левого зелёного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3. Под левым зелёным –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4. Справа от красного – синий.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5. Этот синий квадрат – между красными.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6. Под синим – жёлтый.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7. Над правым жёлтым – синий.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8. Слева от этого синего –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9. Над верхним синим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10. Справа от верхнего синего –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11. Добавьте недостающий квадрат для завершения узора. Какой?</a:t>
            </a: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Квадраты ставить ромбиком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рядом друг с другом.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2765441">
            <a:off x="2892010" y="3045156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8946086">
            <a:off x="5484359" y="3045215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 rot="2708033">
            <a:off x="4188271" y="4341417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 rot="2818877">
            <a:off x="4171438" y="1748738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 rot="2809161">
            <a:off x="4259952" y="452656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 rot="2727419">
            <a:off x="6780541" y="304525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 rot="2608477">
            <a:off x="5484186" y="4341186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 rot="2597436">
            <a:off x="2891837" y="4341127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 rot="2640645">
            <a:off x="5484320" y="1749032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 rot="2690972">
            <a:off x="2892127" y="1749128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 rot="2676183">
            <a:off x="4188257" y="3045261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 rot="2630873">
            <a:off x="1523846" y="3045142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 rot="2727419">
            <a:off x="4188254" y="5637542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23528" y="1858472"/>
            <a:ext cx="86627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1. Два синих.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2. В промежутке над ними –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3. Над красным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4. Справа от правого синего – два красных.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5. В промежутке над ними – синий, а сверху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6. Слева от левого синего – два зелёных.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7. В промежутке над ними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8. Над жёлтым – красный.</a:t>
            </a: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Квадраты ставить ромбиком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рядом друг с другом.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2765441">
            <a:off x="2027915" y="4125276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8946086">
            <a:off x="731831" y="4125336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 rot="2708033">
            <a:off x="4620320" y="4125393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 rot="2818877">
            <a:off x="3323786" y="4125003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 rot="2727419">
            <a:off x="6564518" y="2181158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 rot="2608477">
            <a:off x="3972018" y="3477090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 rot="2597436">
            <a:off x="7212318" y="4125103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 rot="2640645">
            <a:off x="5916369" y="4125297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 rot="2690972">
            <a:off x="1379961" y="2181177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 rot="2676183">
            <a:off x="1379947" y="3477306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 rot="2630873">
            <a:off x="3972117" y="2181046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 rot="2708033">
            <a:off x="6564537" y="3477322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23528" y="1340768"/>
            <a:ext cx="86627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1. Поставьте синий квадратом.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2. Справа красный ромбиком.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3. За красным – жёлтый ромбиком.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4. Слева от синего такие же жители как справа.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5. Над синим – жёлтый ромбиком.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6. От синего вверх через один – синий квадратом.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7. Над верхним синим – жёлтый ромбиком.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8. В нише на красном и жёлтом слева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9. Над этим зелёным – красный ромбиком.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10. В нише на красном и жёлтом справа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11. Добавьте недостающий элемент. Какой?</a:t>
            </a: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Квадраты ставить ромбиком рядом друг с другом (только два указанных элемента – квадратами).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39952" y="436510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365104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2492896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4365104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00760" y="435769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85984" y="435769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76056" y="3429000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03848" y="3429000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139952" y="342900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8946086">
            <a:off x="1811952" y="4197345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211960" y="4509120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 rot="2597436">
            <a:off x="3107864" y="4197111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 rot="2690972">
            <a:off x="2460082" y="2253186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 rot="2676183">
            <a:off x="2460067" y="3549316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 rot="2630873">
            <a:off x="4188142" y="3405183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 rot="18946086">
            <a:off x="5340344" y="419734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 rot="2597436">
            <a:off x="6636256" y="4197110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 rot="2690972">
            <a:off x="5988474" y="2253185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 rot="2676183">
            <a:off x="5988459" y="3549315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211960" y="2276872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23528" y="909881"/>
            <a:ext cx="866273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1. Поставьте два зелёных квадрата друг над другом.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2. Слева от места соединения квадратов – зелёный ромбиком.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3. Над левым зелёным  – зелёный квадрат.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4. Слева от зелёного – жёлтый ромбиком.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5. Правая сторона от двух соединённых квадратов – такая же, как левая.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6. Над средним зелёным квадратом – жёлтый ромбиком.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7. Над ним – жёлтый ромбиком.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8. Слева и справа от соединения верхних жёлтых – красные ромбиками.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Квадраты ставить рядом друг с другом.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8946086">
            <a:off x="1955967" y="3261240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211960" y="450912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-1" y="-2160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-1" y="2411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-1" y="24117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 rot="2690972">
            <a:off x="3540202" y="1821136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 rot="2676183">
            <a:off x="3108138" y="4413411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 rot="2630873">
            <a:off x="4188142" y="2469077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 rot="18946086">
            <a:off x="6492472" y="3261239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364088" y="3284984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 rot="2690972">
            <a:off x="4836344" y="1821137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 rot="2676183">
            <a:off x="5340388" y="4413412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211960" y="3573016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 rot="2630873">
            <a:off x="4188141" y="1172934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059832" y="3284984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Квадраты ставить рядом друг с другом.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01752" y="1827889"/>
            <a:ext cx="822853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1. Жёлтый квадрат между синими.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2. Над жёлтым – синий.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3.Под жёлтым – синий.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4. Слева от нижнего синего – красный.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5. Над синим, который левее – красный.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6. В 3 подъезде живут такие же жильцы, как в 1.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7. На втором этаже по краям – жёлтые.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8. Под синим 1 этажа – жёлтый.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9. Над синим 3 этажа – жёлтый.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14678" y="435769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72066" y="3429000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143372" y="3429000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14678" y="3429000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72066" y="435769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143372" y="4357694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143372" y="2500306"/>
            <a:ext cx="928694" cy="928694"/>
          </a:xfrm>
          <a:prstGeom prst="rect">
            <a:avLst/>
          </a:prstGeom>
          <a:solidFill>
            <a:srgbClr val="000099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072066" y="2500306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14678" y="2500306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012160" y="3429000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267744" y="3429000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139952" y="5301208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139952" y="1556792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Квадраты ставить рядом друг с другом.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01752" y="1935611"/>
            <a:ext cx="8662736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1. Поставьте жёлтый квадрат.</a:t>
            </a:r>
            <a:endParaRPr lang="ru-RU" sz="14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2. Слева от жёлтого – зелёный.</a:t>
            </a:r>
            <a:endParaRPr lang="ru-RU" sz="14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3. В нижнем правом углу от жёлтого – красный.</a:t>
            </a:r>
            <a:endParaRPr lang="ru-RU" sz="14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4. В нижнем левом углу от жёлтого – красный. </a:t>
            </a:r>
            <a:endParaRPr lang="ru-RU" sz="14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5. На первом этаже между красными – зелёный.</a:t>
            </a:r>
            <a:endParaRPr lang="ru-RU" sz="14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6. На третьем этаже живут такие же жители, как на первом.</a:t>
            </a:r>
            <a:endParaRPr lang="ru-RU" sz="14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7. Добавьте недостающий элемент. Какой?</a:t>
            </a: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4678" y="435769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342900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3429000"/>
            <a:ext cx="928694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3429000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4357694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43372" y="4357694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2500306"/>
            <a:ext cx="928694" cy="928694"/>
          </a:xfrm>
          <a:prstGeom prst="rect">
            <a:avLst/>
          </a:prstGeom>
          <a:solidFill>
            <a:srgbClr val="0080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2500306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14678" y="2500306"/>
            <a:ext cx="928694" cy="9286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Квадраты ставить рядом друг с другом.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3793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01752" y="1073838"/>
            <a:ext cx="8662736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1. Поставьте зелёный квадрат.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2. Через один вправо – красный.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3. Между зелёным и красным – синий.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4. Над синим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5. Под красным – синий.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6. Нижний синий – между жёлтыми.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7. Справа от верхнего жёлтого – синий.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8. Над самым верхним синим – зелёный.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9. Справа от красного – синий.	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10. Над этим синим – жёлтый.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11. Под нижним синим – зелёный.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12. Добавьте недостающий квадрат. Какой?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1772</Words>
  <Application>Microsoft Office PowerPoint</Application>
  <PresentationFormat>Экран (4:3)</PresentationFormat>
  <Paragraphs>353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Официальная</vt:lpstr>
      <vt:lpstr>Дидактическая игра  «Мозаика из квадратов» для детей 6-8 лет </vt:lpstr>
      <vt:lpstr>Слайд 2</vt:lpstr>
      <vt:lpstr>   Квадраты ставить рядом друг с другом.</vt:lpstr>
      <vt:lpstr>Слайд 4</vt:lpstr>
      <vt:lpstr>   Квадраты ставить рядом друг с другом.</vt:lpstr>
      <vt:lpstr>Слайд 6</vt:lpstr>
      <vt:lpstr>   Квадраты ставить рядом друг с другом.</vt:lpstr>
      <vt:lpstr>Слайд 8</vt:lpstr>
      <vt:lpstr>   Квадраты ставить рядом друг с другом.</vt:lpstr>
      <vt:lpstr>Слайд 10</vt:lpstr>
      <vt:lpstr>   Квадраты ставить рядом друг с другом.</vt:lpstr>
      <vt:lpstr>Слайд 12</vt:lpstr>
      <vt:lpstr>   Квадраты ставить рядом друг с другом.</vt:lpstr>
      <vt:lpstr>Слайд 14</vt:lpstr>
      <vt:lpstr>   Квадраты ставить рядом друг с другом.</vt:lpstr>
      <vt:lpstr>Слайд 16</vt:lpstr>
      <vt:lpstr>   Квадраты ставить рядом друг с другом.</vt:lpstr>
      <vt:lpstr>Слайд 18</vt:lpstr>
      <vt:lpstr>Слайд 19</vt:lpstr>
      <vt:lpstr>Слайд 20</vt:lpstr>
      <vt:lpstr>Слайд 21</vt:lpstr>
      <vt:lpstr>Слайд 22</vt:lpstr>
      <vt:lpstr>   Квадраты ставить на расстоянии половины квадрата друг от друга.</vt:lpstr>
      <vt:lpstr>Слайд 24</vt:lpstr>
      <vt:lpstr>   Квадраты ставить рядом друг с другом.</vt:lpstr>
      <vt:lpstr>Слайд 26</vt:lpstr>
      <vt:lpstr>   Квадраты ставить рядом друг с другом.</vt:lpstr>
      <vt:lpstr>Слайд 28</vt:lpstr>
      <vt:lpstr>Слайд 29</vt:lpstr>
      <vt:lpstr>Слайд 30</vt:lpstr>
      <vt:lpstr>Слайд 31</vt:lpstr>
      <vt:lpstr>Слайд 32</vt:lpstr>
      <vt:lpstr>   Квадраты ставить рядом друг с другом.</vt:lpstr>
      <vt:lpstr>Слайд 34</vt:lpstr>
      <vt:lpstr>   Квадраты ставить ромбиком  рядом друг с другом.</vt:lpstr>
      <vt:lpstr>Слайд 36</vt:lpstr>
      <vt:lpstr>   Квадраты ставить ромбиком  рядом друг с другом.</vt:lpstr>
      <vt:lpstr>Слайд 38</vt:lpstr>
      <vt:lpstr>    Квадраты ставить ромбиком рядом друг с другом (только два указанных элемента – квадратами).</vt:lpstr>
      <vt:lpstr>Слайд 40</vt:lpstr>
      <vt:lpstr>Квадраты ставить рядом друг с другом.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Microsoft</cp:lastModifiedBy>
  <cp:revision>20</cp:revision>
  <dcterms:modified xsi:type="dcterms:W3CDTF">2020-05-08T07:20:01Z</dcterms:modified>
</cp:coreProperties>
</file>