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9AA-011F-4446-B92E-59CC63849B55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44E4-0575-401F-8352-B15FDA9F65D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49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9AA-011F-4446-B92E-59CC63849B55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44E4-0575-401F-8352-B15FDA9F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2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9AA-011F-4446-B92E-59CC63849B55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44E4-0575-401F-8352-B15FDA9F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9AA-011F-4446-B92E-59CC63849B55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44E4-0575-401F-8352-B15FDA9F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9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9AA-011F-4446-B92E-59CC63849B55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44E4-0575-401F-8352-B15FDA9F65D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5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9AA-011F-4446-B92E-59CC63849B55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44E4-0575-401F-8352-B15FDA9F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9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9AA-011F-4446-B92E-59CC63849B55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44E4-0575-401F-8352-B15FDA9F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6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9AA-011F-4446-B92E-59CC63849B55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44E4-0575-401F-8352-B15FDA9F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7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9AA-011F-4446-B92E-59CC63849B55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44E4-0575-401F-8352-B15FDA9F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5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20E9AA-011F-4446-B92E-59CC63849B55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EC44E4-0575-401F-8352-B15FDA9F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5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E9AA-011F-4446-B92E-59CC63849B55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44E4-0575-401F-8352-B15FDA9F6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20E9AA-011F-4446-B92E-59CC63849B55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EC44E4-0575-401F-8352-B15FDA9F65D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94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KMTCH93cL4&amp;t=17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0036" y="96983"/>
            <a:ext cx="9337964" cy="31172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Виртуальная экскурсия</a:t>
            </a:r>
            <a:br>
              <a:rPr lang="ru-RU" sz="3600" dirty="0" smtClean="0"/>
            </a:br>
            <a:r>
              <a:rPr lang="ru-RU" sz="3600" b="1" dirty="0"/>
              <a:t>по экспозиции Краснодарского государственного историко-археологического музея-заповедника имени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Е</a:t>
            </a:r>
            <a:r>
              <a:rPr lang="ru-RU" sz="3600" b="1" dirty="0"/>
              <a:t>. Д. </a:t>
            </a:r>
            <a:r>
              <a:rPr lang="ru-RU" sz="3600" b="1" dirty="0" err="1"/>
              <a:t>Фелицына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3629891"/>
            <a:ext cx="10058400" cy="1968729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Животный мир Кубани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11560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1"/>
            <a:ext cx="12344400" cy="85898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Выпь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4861" y="858982"/>
            <a:ext cx="7689576" cy="5468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06437" y="6488668"/>
            <a:ext cx="5966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🎵 </a:t>
            </a:r>
            <a:r>
              <a:rPr lang="en-US" dirty="0"/>
              <a:t>https://www.youtube.com/watch?v=eoJdxixZaHs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148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512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Цапля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8729" y="845127"/>
            <a:ext cx="7949780" cy="549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60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983"/>
            <a:ext cx="12192000" cy="6788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Барсуки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1182" y="892675"/>
            <a:ext cx="5749635" cy="5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0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95018" cy="81741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Зубр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13"/>
          <a:stretch/>
        </p:blipFill>
        <p:spPr>
          <a:xfrm>
            <a:off x="2768769" y="817418"/>
            <a:ext cx="6749304" cy="55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6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982"/>
            <a:ext cx="12192000" cy="6234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Обитатели заповедника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843"/>
          <a:stretch/>
        </p:blipFill>
        <p:spPr>
          <a:xfrm>
            <a:off x="1284374" y="720436"/>
            <a:ext cx="9850136" cy="56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22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81164" cy="1136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Уникальный экспонат: </a:t>
            </a:r>
            <a:br>
              <a:rPr lang="ru-RU" dirty="0"/>
            </a:br>
            <a:r>
              <a:rPr lang="ru-RU" dirty="0"/>
              <a:t>останки «</a:t>
            </a:r>
            <a:r>
              <a:rPr lang="ru-RU" dirty="0" smtClean="0"/>
              <a:t>южного слона»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64" y="1136074"/>
            <a:ext cx="6867236" cy="515042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37550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www.youtube.com/watch?v=xKMTCH93cL4&amp;t=17s</a:t>
            </a: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9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267757" cy="12746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/>
              <a:t>Историко</a:t>
            </a:r>
            <a:r>
              <a:rPr lang="ru-RU" dirty="0"/>
              <a:t> –археологический музей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им</a:t>
            </a:r>
            <a:r>
              <a:rPr lang="ru-RU" dirty="0"/>
              <a:t>. Е.Ф. </a:t>
            </a:r>
            <a:r>
              <a:rPr lang="ru-RU" dirty="0" err="1" smtClean="0"/>
              <a:t>Фелицина</a:t>
            </a:r>
            <a:r>
              <a:rPr lang="ru-RU" dirty="0" smtClean="0"/>
              <a:t> г. Краснодара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636" y="1684587"/>
            <a:ext cx="7227161" cy="46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0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509"/>
            <a:ext cx="11984182" cy="845127"/>
          </a:xfrm>
        </p:spPr>
        <p:txBody>
          <a:bodyPr/>
          <a:lstStyle/>
          <a:p>
            <a:pPr algn="ctr"/>
            <a:r>
              <a:rPr lang="ru-RU" i="1" dirty="0"/>
              <a:t>Черноморский катран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898" y="1025234"/>
            <a:ext cx="10264203" cy="51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93964"/>
            <a:ext cx="12067308" cy="803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Черноморская </a:t>
            </a:r>
            <a:r>
              <a:rPr lang="ru-RU" dirty="0" err="1"/>
              <a:t>скорпена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47" b="9366"/>
          <a:stretch/>
        </p:blipFill>
        <p:spPr>
          <a:xfrm>
            <a:off x="950672" y="1136072"/>
            <a:ext cx="10290656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8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982" y="0"/>
            <a:ext cx="12288982" cy="845127"/>
          </a:xfrm>
        </p:spPr>
        <p:txBody>
          <a:bodyPr/>
          <a:lstStyle/>
          <a:p>
            <a:pPr algn="ctr"/>
            <a:r>
              <a:rPr lang="ru-RU" dirty="0" err="1"/>
              <a:t>Тригла</a:t>
            </a:r>
            <a:r>
              <a:rPr lang="ru-RU" dirty="0"/>
              <a:t>  или морской петух.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09" r="3624"/>
          <a:stretch/>
        </p:blipFill>
        <p:spPr>
          <a:xfrm>
            <a:off x="570482" y="1025238"/>
            <a:ext cx="11051035" cy="53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3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5855"/>
          </a:xfrm>
        </p:spPr>
        <p:txBody>
          <a:bodyPr/>
          <a:lstStyle/>
          <a:p>
            <a:pPr algn="ctr"/>
            <a:r>
              <a:rPr lang="ru-RU" dirty="0"/>
              <a:t>Судак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526" y="775854"/>
            <a:ext cx="10279683" cy="55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7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9482"/>
          </a:xfrm>
        </p:spPr>
        <p:txBody>
          <a:bodyPr/>
          <a:lstStyle/>
          <a:p>
            <a:pPr algn="ctr"/>
            <a:r>
              <a:rPr lang="ru-RU" dirty="0"/>
              <a:t>Осетровые рыбы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053" y="889482"/>
            <a:ext cx="10453566" cy="54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0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6982"/>
            <a:ext cx="12095018" cy="90054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Околоводные и водоплавающие птицы Кубани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018" y="803564"/>
            <a:ext cx="9800981" cy="55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9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067309" cy="73429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Пеликан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9382" y="734291"/>
            <a:ext cx="3983181" cy="56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7068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</TotalTime>
  <Words>44</Words>
  <Application>Microsoft Office PowerPoint</Application>
  <PresentationFormat>Широкоэкранный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Ретро</vt:lpstr>
      <vt:lpstr>Виртуальная экскурсия по экспозиции Краснодарского государственного историко-археологического музея-заповедника имени  Е. Д. Фелицына </vt:lpstr>
      <vt:lpstr> Историко –археологический музей  им. Е.Ф. Фелицина г. Краснодара</vt:lpstr>
      <vt:lpstr>Черноморский катран</vt:lpstr>
      <vt:lpstr>Черноморская скорпена</vt:lpstr>
      <vt:lpstr>Тригла  или морской петух.</vt:lpstr>
      <vt:lpstr>Судак</vt:lpstr>
      <vt:lpstr>Осетровые рыбы</vt:lpstr>
      <vt:lpstr>Околоводные и водоплавающие птицы Кубани</vt:lpstr>
      <vt:lpstr>Пеликан</vt:lpstr>
      <vt:lpstr>Выпь</vt:lpstr>
      <vt:lpstr>Цапля</vt:lpstr>
      <vt:lpstr>Барсуки</vt:lpstr>
      <vt:lpstr>Зубр</vt:lpstr>
      <vt:lpstr>Обитатели заповедника</vt:lpstr>
      <vt:lpstr>Уникальный экспонат:  останки «южного слона»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по экспозиции Краснодарского государственного историко-археологического музея-заповедника имени Е. Д. Фелицына </dc:title>
  <dc:creator>23445 4332</dc:creator>
  <cp:lastModifiedBy>23445 4332</cp:lastModifiedBy>
  <cp:revision>24</cp:revision>
  <dcterms:created xsi:type="dcterms:W3CDTF">2023-06-04T19:29:12Z</dcterms:created>
  <dcterms:modified xsi:type="dcterms:W3CDTF">2023-06-04T20:15:39Z</dcterms:modified>
</cp:coreProperties>
</file>