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6" r:id="rId3"/>
    <p:sldId id="269" r:id="rId4"/>
    <p:sldId id="270" r:id="rId5"/>
    <p:sldId id="258" r:id="rId6"/>
    <p:sldId id="257" r:id="rId7"/>
    <p:sldId id="259" r:id="rId8"/>
    <p:sldId id="260" r:id="rId9"/>
    <p:sldId id="261" r:id="rId10"/>
    <p:sldId id="262" r:id="rId11"/>
    <p:sldId id="275" r:id="rId12"/>
    <p:sldId id="263" r:id="rId13"/>
    <p:sldId id="264" r:id="rId14"/>
    <p:sldId id="265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0DCD9-C516-1909-19AE-B0096CB2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6388" y="450368"/>
            <a:ext cx="8991600" cy="129522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Заброшенный храм в селе весь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3C9AD3-2E87-AFE4-2CBB-EC0A840A0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111" y="4395216"/>
            <a:ext cx="5032382" cy="1295220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/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Автор: </a:t>
            </a:r>
            <a:r>
              <a:rPr lang="ru-RU" sz="5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Калашник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Александр Дмитриевич, ученик 4 класса, АНО «Павловская гимназия»;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Руководитель: </a:t>
            </a:r>
            <a:r>
              <a:rPr lang="ru-RU" sz="5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Капитанова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Татьяна Ивановна, Катина Ольга Сергеевна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E9CD0-56EA-4000-B7AC-F29D7648F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965" y="2516189"/>
            <a:ext cx="3343833" cy="37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0280EB9-02F9-94E4-8F07-1DBB4290E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776" y="1564342"/>
            <a:ext cx="4831977" cy="3357282"/>
          </a:xfrm>
        </p:spPr>
        <p:txBody>
          <a:bodyPr>
            <a:no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Кроме того, к церкви пристроили трапезную и колокольню. Если первая сохранилась хотя бы фрагментарно, то вот от второй не осталось и следа. Храм был закрыт не позже 1930-х годов. А уцелевшие помещения использовались для хозяйственных нужд.</a:t>
            </a:r>
          </a:p>
        </p:txBody>
      </p:sp>
      <p:pic>
        <p:nvPicPr>
          <p:cNvPr id="5" name="Рисунок 4" descr="В селе Весь Суздальского района стоит необычный заброшенный храм. Он - двухуровневый, некогда очень богатый и красивый">
            <a:extLst>
              <a:ext uri="{FF2B5EF4-FFF2-40B4-BE49-F238E27FC236}">
                <a16:creationId xmlns:a16="http://schemas.microsoft.com/office/drawing/2014/main" id="{D0C97EB5-7EF3-648F-E42F-23B67C9BD8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r="24974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223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9400CD-959C-4E24-8B36-EBEA58E08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47" y="0"/>
            <a:ext cx="10223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4370EA3-8D39-8C4E-1C83-1042C1AFB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269" y="1622611"/>
            <a:ext cx="5020237" cy="4303059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Сейчас он сильно разрушен, находиться внутри небезопасно. Хотя кто-то и попытался хотя бы частично навести порядок — настелил полы и сделал дощатые перекрытия между первым и вторым ярусом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В селе Весь Суздальского района стоит необычный заброшенный храм. Он - двухуровневый, некогда очень богатый и красивый">
            <a:extLst>
              <a:ext uri="{FF2B5EF4-FFF2-40B4-BE49-F238E27FC236}">
                <a16:creationId xmlns:a16="http://schemas.microsoft.com/office/drawing/2014/main" id="{44CA52D5-6E34-7D02-665D-FB585DB157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r="24974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778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53175B1-9477-1E27-072E-D8EA57424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976" y="1730188"/>
            <a:ext cx="5468471" cy="3693459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И все же следы былого великолепия пока просматриваются: фрагменты росписей, белокаменные колонны по фасаду, изящные кирпичные кокошники на окнах. Когда-то храм впечатлял своим богатством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C1CA770-A8A0-8E3E-9B41-5A24C3AFE2F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2" name="Рисунок 11" descr="В селе Весь Суздальского района стоит необычный заброшенный храм. Он - двухуровневый, некогда очень богатый и красивый">
            <a:extLst>
              <a:ext uri="{FF2B5EF4-FFF2-40B4-BE49-F238E27FC236}">
                <a16:creationId xmlns:a16="http://schemas.microsoft.com/office/drawing/2014/main" id="{154CB197-D2C3-3357-7EC9-EAB6D552B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1" r="5732" b="715"/>
          <a:stretch/>
        </p:blipFill>
        <p:spPr bwMode="auto">
          <a:xfrm>
            <a:off x="6095999" y="0"/>
            <a:ext cx="6083403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1646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84CE88-5A38-D0F0-5410-AE867309D1D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C62792-D871-BF55-8DF5-8203B6973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3765" y="1532966"/>
            <a:ext cx="5199529" cy="4240306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Даже в разрушенном виде храм виден с расстояния в несколько километров и гордо возвышается над окрестностями.</a:t>
            </a:r>
          </a:p>
          <a:p>
            <a:pPr algn="l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Церковь удивляет своей красотой даже в таком, полуразрушенном виде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9A7FAA-B59D-B5CE-50F5-33CA4497B0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342"/>
          <a:stretch/>
        </p:blipFill>
        <p:spPr bwMode="auto">
          <a:xfrm>
            <a:off x="6107574" y="0"/>
            <a:ext cx="6084426" cy="685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23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54560C-D0F8-40F5-88A6-B1A685E9FF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008" r="150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3C62792-D871-BF55-8DF5-8203B6973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3765" y="1532966"/>
            <a:ext cx="5495364" cy="4240306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стенде у храма и на сайте храма сообщается, что с мая 2018-го года начался процесс восстановления храма из аварийного состояния. </a:t>
            </a:r>
          </a:p>
          <a:p>
            <a:pPr algn="l"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Там же можно увидеть макет проекта. Вот так будет выглядеть храм после реставрации</a:t>
            </a:r>
            <a:r>
              <a:rPr lang="ru-RU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72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02C92-5999-B1DF-C6E3-41B9037A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546725"/>
            <a:ext cx="4494998" cy="1134640"/>
          </a:xfrm>
        </p:spPr>
        <p:txBody>
          <a:bodyPr/>
          <a:lstStyle/>
          <a:p>
            <a:r>
              <a:rPr lang="ru-RU" dirty="0"/>
              <a:t>Вывод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17978C-FEE1-BF0D-1796-610893DCA0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91" b="3391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C7EA3A8-5F29-6D14-8983-E20DB60B5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5236" y="1681365"/>
            <a:ext cx="4855423" cy="470647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Очень хорошо, что нашлись люди, который будут восстанавливать храм. Я внимательно рассматривал фотографии храма, и я пришёл к выводу, что слово «реставрация» вряд ли подходит. Много придется построить заново. Это те самые стены, где молились наши предки, где крестили и отпевали. Это подлинники. Было бы здорово, если кто-то смог заняться этим храмом. И тогда мы смоли бы любоваться его красотой!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И тогда мы смоли бы любоваться его красотой!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4456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4E8F03-340C-6A02-F0F8-0E691320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90" y="3893334"/>
            <a:ext cx="4486656" cy="1141497"/>
          </a:xfrm>
        </p:spPr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9875C9F-944B-1BA6-781E-3127561D5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977" y="3602053"/>
            <a:ext cx="5620870" cy="2100574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историю заброшенного храма в селе Весь Суздальского района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D855EE30-3A7D-44CB-A45D-1D62F48FBEE1}"/>
              </a:ext>
            </a:extLst>
          </p:cNvPr>
          <p:cNvSpPr txBox="1">
            <a:spLocks/>
          </p:cNvSpPr>
          <p:nvPr/>
        </p:nvSpPr>
        <p:spPr>
          <a:xfrm>
            <a:off x="876390" y="1823169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актуальность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007C2B-AC99-44E3-953F-4E57E94A68FC}"/>
              </a:ext>
            </a:extLst>
          </p:cNvPr>
          <p:cNvSpPr/>
          <p:nvPr/>
        </p:nvSpPr>
        <p:spPr>
          <a:xfrm>
            <a:off x="6096000" y="170141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just" defTabSz="914400">
              <a:spcBef>
                <a:spcPts val="100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Знание истории своего народа, своей малой родины необходимы каждому человеку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1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CE55C-2B93-2FA4-A581-78E97731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571475"/>
            <a:ext cx="4486656" cy="1046219"/>
          </a:xfrm>
        </p:spPr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C82C4-2E28-9842-3B17-D3A473D42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087" y="1251002"/>
            <a:ext cx="5181241" cy="435599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</a:rPr>
              <a:t>1. Прочитать информацию о Суздале;</a:t>
            </a:r>
          </a:p>
          <a:p>
            <a:pPr algn="just"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</a:rPr>
              <a:t>2.Изучить историю села Весь; </a:t>
            </a:r>
          </a:p>
          <a:p>
            <a:pPr algn="just"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</a:rPr>
              <a:t>3.Детально изучить историю создания храма;</a:t>
            </a:r>
          </a:p>
          <a:p>
            <a:pPr algn="just"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</a:rPr>
              <a:t>4.Найти фото в интернете разрушенного храма;</a:t>
            </a:r>
          </a:p>
          <a:p>
            <a:pPr algn="just"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</a:rPr>
              <a:t>5.Поделиться информацией с одноклассниками о храме;</a:t>
            </a:r>
          </a:p>
          <a:p>
            <a:pPr algn="just"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</a:rPr>
              <a:t>6.Сделать презентацию;</a:t>
            </a:r>
          </a:p>
          <a:p>
            <a:pPr algn="just"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</a:rPr>
              <a:t>8. Сделать голосовую экскурсию по храму;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A20FF77-3BAC-411F-8B54-707A665B4A3B}"/>
              </a:ext>
            </a:extLst>
          </p:cNvPr>
          <p:cNvSpPr txBox="1">
            <a:spLocks/>
          </p:cNvSpPr>
          <p:nvPr/>
        </p:nvSpPr>
        <p:spPr>
          <a:xfrm>
            <a:off x="732955" y="3113405"/>
            <a:ext cx="4486656" cy="104621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Практическая значимость проекта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672A07-7D45-415F-8831-F579C8DE0ACF}"/>
              </a:ext>
            </a:extLst>
          </p:cNvPr>
          <p:cNvSpPr/>
          <p:nvPr/>
        </p:nvSpPr>
        <p:spPr>
          <a:xfrm>
            <a:off x="224117" y="5414286"/>
            <a:ext cx="5387788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может быть использована на классных часах и на уроках истории;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447CB97D-37D6-4611-86A8-3105933C0721}"/>
              </a:ext>
            </a:extLst>
          </p:cNvPr>
          <p:cNvSpPr/>
          <p:nvPr/>
        </p:nvSpPr>
        <p:spPr>
          <a:xfrm>
            <a:off x="2743200" y="4419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4E8F03-340C-6A02-F0F8-0E691320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гипотеза проекта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9875C9F-944B-1BA6-781E-3127561D5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330" y="2033230"/>
            <a:ext cx="5620870" cy="2100574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предполагаю, что исторические события повлияли на рождения храма и его разрушения;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19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1B1CA-3070-BDEF-1668-F825E266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421219"/>
            <a:ext cx="4494998" cy="1134640"/>
          </a:xfrm>
        </p:spPr>
        <p:txBody>
          <a:bodyPr/>
          <a:lstStyle/>
          <a:p>
            <a:r>
              <a:rPr lang="ru-RU" dirty="0"/>
              <a:t>Суздаль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C7447-5DC5-8355-5D30-951455E1AA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282" r="20282"/>
          <a:stretch>
            <a:fillRect/>
          </a:stretch>
        </p:blipFill>
        <p:spPr>
          <a:xfrm>
            <a:off x="6089903" y="0"/>
            <a:ext cx="6102097" cy="68580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F08EB53-58DB-AD76-D598-ABDBFB8A6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694" y="2267967"/>
            <a:ext cx="5181599" cy="352323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Суздаль входит в Золотое кольцо России и расположен в 35 км от Владимира.</a:t>
            </a:r>
          </a:p>
          <a:p>
            <a:pPr algn="l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Суздаль — один из самых красивых русских городов, расположенный во Владимирской области. Основанный в 1024 году.</a:t>
            </a:r>
          </a:p>
          <a:p>
            <a:pPr algn="l"/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5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681CC-113B-3782-200B-471BB756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70" y="485088"/>
            <a:ext cx="4494998" cy="1134640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Село Весь</a:t>
            </a:r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D8B8841-463A-0CD1-1659-7D36C39E4C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340" r="20340"/>
          <a:stretch>
            <a:fillRect/>
          </a:stretch>
        </p:blipFill>
        <p:spPr>
          <a:xfrm>
            <a:off x="6949720" y="0"/>
            <a:ext cx="5242280" cy="68580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F62BD06-033F-C3DF-237D-C74698829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745" y="5833982"/>
            <a:ext cx="5950865" cy="907478"/>
          </a:xfrm>
        </p:spPr>
        <p:txBody>
          <a:bodyPr>
            <a:normAutofit lnSpcReduction="10000"/>
          </a:bodyPr>
          <a:lstStyle/>
          <a:p>
            <a:pPr indent="540385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Село Весь находится в 10 км от города Суздаль.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D440344-4E67-7F96-7A77-6D2835510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28" y="2031644"/>
            <a:ext cx="3655901" cy="36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5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523CF-1C20-36CD-463B-52D6056D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546725"/>
            <a:ext cx="4494998" cy="1134640"/>
          </a:xfrm>
        </p:spPr>
        <p:txBody>
          <a:bodyPr/>
          <a:lstStyle/>
          <a:p>
            <a:r>
              <a:rPr lang="ru-RU" dirty="0"/>
              <a:t>История села весь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57625F-D482-0A2C-FA6B-AA2D4976AC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340" r="20340"/>
          <a:stretch>
            <a:fillRect/>
          </a:stretch>
        </p:blipFill>
        <p:spPr>
          <a:xfrm>
            <a:off x="6096000" y="0"/>
            <a:ext cx="6102097" cy="68580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A1CD34F-DB5A-14CC-BC9A-C3CEE8116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449" y="2043848"/>
            <a:ext cx="4864386" cy="4482458"/>
          </a:xfrm>
        </p:spPr>
        <p:txBody>
          <a:bodyPr>
            <a:normAutofit fontScale="92500"/>
          </a:bodyPr>
          <a:lstStyle/>
          <a:p>
            <a:pPr indent="540385" algn="just">
              <a:lnSpc>
                <a:spcPct val="11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 окрестностях современной деревни нашлись 5 древних поселений. Самые старые археологи датировали X-XIII веками, а самые «молодые» — XIV-XVII веками. Ученые нашли на их территориях немало предметов: от осколков керамики до украшений и артефактов.</a:t>
            </a:r>
          </a:p>
        </p:txBody>
      </p:sp>
    </p:spTree>
    <p:extLst>
      <p:ext uri="{BB962C8B-B14F-4D97-AF65-F5344CB8AC3E}">
        <p14:creationId xmlns:p14="http://schemas.microsoft.com/office/powerpoint/2010/main" val="122557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33C18-C3B9-A705-25B9-1B0827E0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450887"/>
            <a:ext cx="4494998" cy="1134640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Весь — финно-угорское племя, которое некогда населяло эти места.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306F79-5182-53C9-4F69-2B36BA0B3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448" y="1864553"/>
            <a:ext cx="4720951" cy="46976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В книгах XVIII-XIX века говорится, что было здесь 240 дворов и жили в них порядка 1000 человек. Такой приход мог себе позволить на месте деревянной церкви, возвести каменный храм. Тем более, что жили в Веси не только крестьяне, много было каменщиков. Может, поэтому и появилась здесь необычная, двухуровневая церковь.</a:t>
            </a:r>
          </a:p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0FE33D-2F55-523B-B24A-BA00906557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" b="26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48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29770E3-BCD1-B0B3-1BBB-C749C08C0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650" y="627423"/>
            <a:ext cx="4899750" cy="6060247"/>
          </a:xfrm>
        </p:spPr>
        <p:txBody>
          <a:bodyPr>
            <a:norm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Сначала в 1769 году возвели первый этаж с приделом в честь Архистратига Михаила. Эта часть была зимней, отапливаемой.</a:t>
            </a:r>
          </a:p>
          <a:p>
            <a:pPr indent="540385" algn="just"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Но чуть позже, в 1817 году, появился второй этаж. Он уже не отапливался и считался летним. И с тех пор церковь издали напоминает величественную четырёхъярусную башню средневекового замка.</a:t>
            </a:r>
          </a:p>
          <a:p>
            <a:endParaRPr lang="ru-RU" dirty="0"/>
          </a:p>
        </p:txBody>
      </p:sp>
      <p:pic>
        <p:nvPicPr>
          <p:cNvPr id="6" name="Рисунок 5" descr="В селе Весь Суздальского района стоит необычный заброшенный храм. Он - двухуровневый, некогда очень богатый и красивый">
            <a:extLst>
              <a:ext uri="{FF2B5EF4-FFF2-40B4-BE49-F238E27FC236}">
                <a16:creationId xmlns:a16="http://schemas.microsoft.com/office/drawing/2014/main" id="{389EAFA3-F806-3F00-4358-4A405F5512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r="24974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212175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411</TotalTime>
  <Words>610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Times New Roman</vt:lpstr>
      <vt:lpstr>Посылка</vt:lpstr>
      <vt:lpstr>Заброшенный храм в селе весь </vt:lpstr>
      <vt:lpstr>Цель проекта</vt:lpstr>
      <vt:lpstr>Задачи проекта</vt:lpstr>
      <vt:lpstr>гипотеза проекта</vt:lpstr>
      <vt:lpstr>Суздаль</vt:lpstr>
      <vt:lpstr>Село Весь</vt:lpstr>
      <vt:lpstr>История села весь</vt:lpstr>
      <vt:lpstr>Весь — финно-угорское племя, которое некогда населяло эти места.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Заброшенный храм в селе весь (суздаль)</dc:title>
  <dc:creator>Alexandra Rasskazova</dc:creator>
  <cp:lastModifiedBy>admin</cp:lastModifiedBy>
  <cp:revision>22</cp:revision>
  <dcterms:created xsi:type="dcterms:W3CDTF">2023-01-25T16:15:54Z</dcterms:created>
  <dcterms:modified xsi:type="dcterms:W3CDTF">2023-06-04T10:56:12Z</dcterms:modified>
</cp:coreProperties>
</file>