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67" r:id="rId5"/>
    <p:sldId id="268" r:id="rId6"/>
    <p:sldId id="259" r:id="rId7"/>
    <p:sldId id="262" r:id="rId8"/>
    <p:sldId id="271" r:id="rId9"/>
    <p:sldId id="270" r:id="rId10"/>
    <p:sldId id="265" r:id="rId11"/>
    <p:sldId id="269" r:id="rId12"/>
    <p:sldId id="266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57CF5B6-9CCA-4D40-97B2-CF1CA6764574}">
          <p14:sldIdLst>
            <p14:sldId id="256"/>
            <p14:sldId id="257"/>
            <p14:sldId id="267"/>
            <p14:sldId id="268"/>
            <p14:sldId id="259"/>
            <p14:sldId id="262"/>
            <p14:sldId id="271"/>
            <p14:sldId id="265"/>
            <p14:sldId id="269"/>
            <p14:sldId id="266"/>
            <p14:sldId id="272"/>
            <p14:sldId id="270"/>
          </p14:sldIdLst>
        </p14:section>
        <p14:section name="Раздел без заголовка" id="{6084E2D1-8DBB-4E16-B94E-6BEBCD719B3F}">
          <p14:sldIdLst/>
        </p14:section>
        <p14:section name="Раздел без заголовка" id="{689E28F1-9554-4BFB-83A6-B17223361A86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1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Мое интересное путешествие в Кировск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995125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 ученица 3 б класса</a:t>
            </a:r>
          </a:p>
          <a:p>
            <a:r>
              <a:rPr lang="ru-RU" dirty="0" smtClean="0"/>
              <a:t>ОЧУ «Школа Эрудит»</a:t>
            </a:r>
          </a:p>
          <a:p>
            <a:r>
              <a:rPr lang="ru-RU" dirty="0" err="1" smtClean="0"/>
              <a:t>Вологина</a:t>
            </a:r>
            <a:r>
              <a:rPr lang="ru-RU" dirty="0" smtClean="0"/>
              <a:t> Ксения</a:t>
            </a:r>
          </a:p>
          <a:p>
            <a:r>
              <a:rPr lang="ru-RU" dirty="0" smtClean="0"/>
              <a:t>Учитель Н.В.Смирнова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609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34" y="1212277"/>
            <a:ext cx="3854528" cy="12784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Еще нам удалось </a:t>
            </a:r>
            <a:r>
              <a:rPr lang="ru-RU" sz="3200" dirty="0" smtClean="0"/>
              <a:t>увидеть </a:t>
            </a:r>
            <a:r>
              <a:rPr lang="ru-RU" sz="3200" dirty="0" smtClean="0"/>
              <a:t>северное </a:t>
            </a:r>
            <a:r>
              <a:rPr lang="ru-RU" sz="3200" dirty="0" smtClean="0"/>
              <a:t>сияние. Оно </a:t>
            </a:r>
            <a:r>
              <a:rPr lang="ru-RU" sz="3200" dirty="0" smtClean="0"/>
              <a:t>очень </a:t>
            </a:r>
            <a:r>
              <a:rPr lang="ru-RU" sz="3200" dirty="0" smtClean="0"/>
              <a:t>красивое.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34" y="2847881"/>
            <a:ext cx="4513262" cy="33849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6896" y="1126836"/>
            <a:ext cx="6807988" cy="51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9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116" y="898945"/>
            <a:ext cx="6250499" cy="754305"/>
          </a:xfrm>
        </p:spPr>
        <p:txBody>
          <a:bodyPr>
            <a:noAutofit/>
          </a:bodyPr>
          <a:lstStyle/>
          <a:p>
            <a:r>
              <a:rPr lang="ru-RU" sz="2800" dirty="0" smtClean="0"/>
              <a:t>Мы фотографируемся на фоне северного сияния.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4676" y="904895"/>
            <a:ext cx="4145756" cy="552767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89" y="3002507"/>
            <a:ext cx="5697241" cy="319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22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98241"/>
            <a:ext cx="3854528" cy="12784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Еще в Кировске вкусные морепродукты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2884828"/>
            <a:ext cx="4513262" cy="3010310"/>
          </a:xfrm>
        </p:spPr>
      </p:pic>
      <p:pic>
        <p:nvPicPr>
          <p:cNvPr id="1026" name="Picture 2" descr="https://nevodikra.ru/sites/default/files/img-articles/123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418" y="1310728"/>
            <a:ext cx="5754256" cy="46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81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 также блюда из них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47" y="2939814"/>
            <a:ext cx="4030986" cy="268732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1872" y="619815"/>
            <a:ext cx="4513263" cy="49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8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3" y="270168"/>
            <a:ext cx="3854528" cy="255491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Кировск  - город, расположенный в центре </a:t>
            </a:r>
            <a:r>
              <a:rPr lang="ru-RU" sz="3200" dirty="0" smtClean="0"/>
              <a:t>К</a:t>
            </a:r>
            <a:r>
              <a:rPr lang="ru-RU" sz="3200" dirty="0" smtClean="0"/>
              <a:t>ольского полуострова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7137" y="518616"/>
            <a:ext cx="7399891" cy="5759354"/>
          </a:xfrm>
        </p:spPr>
      </p:pic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2005257" y="2151411"/>
            <a:ext cx="4289670" cy="935947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15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Горы Хибины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561" y="3077320"/>
            <a:ext cx="3854528" cy="258444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Там можно покататься на лыжах и сноуборде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4665" y="241395"/>
            <a:ext cx="4499586" cy="59994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389" y="514924"/>
            <a:ext cx="3854528" cy="1844960"/>
          </a:xfrm>
        </p:spPr>
        <p:txBody>
          <a:bodyPr>
            <a:normAutofit/>
          </a:bodyPr>
          <a:lstStyle/>
          <a:p>
            <a:r>
              <a:rPr lang="ru-RU" sz="2800" dirty="0"/>
              <a:t>Горнолыжный курорт называется «Большой </a:t>
            </a:r>
            <a:r>
              <a:rPr lang="ru-RU" sz="2800" dirty="0" err="1"/>
              <a:t>Вудьявр</a:t>
            </a:r>
            <a:r>
              <a:rPr lang="ru-RU" sz="2800" dirty="0"/>
              <a:t>»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389" y="1705652"/>
            <a:ext cx="3854528" cy="908240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81" y="1877297"/>
            <a:ext cx="6367980" cy="477598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3441" y="409433"/>
            <a:ext cx="3295386" cy="4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83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Кировск расположен у подножия горы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2957" y="151549"/>
            <a:ext cx="3671879" cy="652778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Это я на лыжах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09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843" y="642551"/>
            <a:ext cx="3854528" cy="1851716"/>
          </a:xfrm>
        </p:spPr>
        <p:txBody>
          <a:bodyPr>
            <a:noAutofit/>
          </a:bodyPr>
          <a:lstStyle/>
          <a:p>
            <a:r>
              <a:rPr lang="ru-RU" sz="2800" dirty="0"/>
              <a:t>Еще в Кировске есть множество экскурсий,  на одной из них я была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604" y="532263"/>
            <a:ext cx="7252499" cy="5786649"/>
          </a:xfrm>
          <a:prstGeom prst="rect">
            <a:avLst/>
          </a:prstGeom>
        </p:spPr>
      </p:pic>
      <p:sp>
        <p:nvSpPr>
          <p:cNvPr id="5" name="Текст 3"/>
          <p:cNvSpPr>
            <a:spLocks noGrp="1"/>
          </p:cNvSpPr>
          <p:nvPr>
            <p:ph type="body" sz="half" idx="2"/>
          </p:nvPr>
        </p:nvSpPr>
        <p:spPr>
          <a:xfrm>
            <a:off x="430974" y="2494267"/>
            <a:ext cx="3996266" cy="2584449"/>
          </a:xfrm>
        </p:spPr>
        <p:txBody>
          <a:bodyPr>
            <a:normAutofit fontScale="92500"/>
          </a:bodyPr>
          <a:lstStyle/>
          <a:p>
            <a:r>
              <a:rPr lang="ru-RU" sz="2400" dirty="0" smtClean="0"/>
              <a:t>Там можно поймать деревянного оленя, пострелять из лука покормить животных, покататься на ослике и в конце нас покатали на санях, которые везли олени.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715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296" y="602676"/>
            <a:ext cx="4653624" cy="127846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Экскурсия на турбазу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296" y="2313418"/>
            <a:ext cx="6467069" cy="36301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50" t="30894" r="7825"/>
          <a:stretch/>
        </p:blipFill>
        <p:spPr>
          <a:xfrm>
            <a:off x="7187184" y="2338827"/>
            <a:ext cx="2807208" cy="353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00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942" y="600501"/>
            <a:ext cx="4483310" cy="110546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Мы на оленей упряжке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3756" y="1214651"/>
            <a:ext cx="4761714" cy="267290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263" y="2907285"/>
            <a:ext cx="6414448" cy="36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5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4572"/>
            <a:ext cx="3854528" cy="127846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Ледяная пещера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97"/>
          <a:stretch/>
        </p:blipFill>
        <p:spPr>
          <a:xfrm>
            <a:off x="600393" y="3456217"/>
            <a:ext cx="4513262" cy="22953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1634175"/>
            <a:ext cx="3854528" cy="2584449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00"/>
          <a:stretch/>
        </p:blipFill>
        <p:spPr>
          <a:xfrm>
            <a:off x="5187304" y="1007540"/>
            <a:ext cx="6288416" cy="54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8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1586</TotalTime>
  <Words>130</Words>
  <Application>Microsoft Office PowerPoint</Application>
  <PresentationFormat>Произвольный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Мое интересное путешествие в Кировск</vt:lpstr>
      <vt:lpstr>Кировск  - город, расположенный в центре Кольского полуострова</vt:lpstr>
      <vt:lpstr>Горы Хибины</vt:lpstr>
      <vt:lpstr>Горнолыжный курорт называется «Большой Вудьявр» </vt:lpstr>
      <vt:lpstr>Кировск расположен у подножия горы</vt:lpstr>
      <vt:lpstr>Еще в Кировске есть множество экскурсий,  на одной из них я была</vt:lpstr>
      <vt:lpstr>Экскурсия на турбазу</vt:lpstr>
      <vt:lpstr>Мы на оленей упряжке</vt:lpstr>
      <vt:lpstr>Ледяная пещера</vt:lpstr>
      <vt:lpstr>Еще нам удалось увидеть северное сияние. Оно очень красивое.</vt:lpstr>
      <vt:lpstr>Мы фотографируемся на фоне северного сияния.</vt:lpstr>
      <vt:lpstr>Еще в Кировске вкусные морепродукты</vt:lpstr>
      <vt:lpstr>А также блюда из них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Мое интересное путешествие в Кировск</dc:title>
  <dc:creator>Julia</dc:creator>
  <cp:lastModifiedBy>админ</cp:lastModifiedBy>
  <cp:revision>22</cp:revision>
  <dcterms:created xsi:type="dcterms:W3CDTF">2023-05-09T15:32:40Z</dcterms:created>
  <dcterms:modified xsi:type="dcterms:W3CDTF">2023-06-03T07:17:55Z</dcterms:modified>
</cp:coreProperties>
</file>