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2" r:id="rId1"/>
  </p:sldMasterIdLst>
  <p:sldIdLst>
    <p:sldId id="256" r:id="rId2"/>
    <p:sldId id="259" r:id="rId3"/>
    <p:sldId id="266" r:id="rId4"/>
    <p:sldId id="258" r:id="rId5"/>
    <p:sldId id="273" r:id="rId6"/>
    <p:sldId id="263" r:id="rId7"/>
    <p:sldId id="264" r:id="rId8"/>
    <p:sldId id="274" r:id="rId9"/>
    <p:sldId id="265" r:id="rId10"/>
    <p:sldId id="261" r:id="rId11"/>
    <p:sldId id="262" r:id="rId12"/>
    <p:sldId id="268" r:id="rId13"/>
    <p:sldId id="269" r:id="rId14"/>
    <p:sldId id="272" r:id="rId15"/>
    <p:sldId id="270" r:id="rId16"/>
    <p:sldId id="271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2938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8684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4444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9840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781829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335873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081310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83507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2146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40915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8079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977977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6915332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4222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424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137511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3163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4356DAD-EAA7-4FDC-AA37-69681189BD09}" type="datetimeFigureOut">
              <a:rPr lang="x-none" smtClean="0"/>
              <a:pPr/>
              <a:t>03.06.2023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5368-321F-40B7-82FD-C5EAAA0D437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421425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897_%D0%B3%D0%BE%D0%B4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ru.wikipedia.org/wiki/%D0%9B%D0%B5%D0%BD%D0%B8%D0%BD,_%D0%92%D0%BB%D0%B0%D0%B4%D0%B8%D0%BC%D0%B8%D1%80_%D0%98%D0%BB%D1%8C%D0%B8%D1%8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7BB1FD-AD5C-5423-F601-E4A4FA930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1981200"/>
          </a:xfrm>
        </p:spPr>
        <p:txBody>
          <a:bodyPr/>
          <a:lstStyle/>
          <a:p>
            <a:pPr algn="ctr"/>
            <a:r>
              <a:rPr lang="ru-RU" sz="4800" dirty="0" smtClean="0"/>
              <a:t>Виртуальная экскурсия </a:t>
            </a:r>
            <a:r>
              <a:rPr lang="ru-RU" sz="4800" dirty="0"/>
              <a:t>по </a:t>
            </a:r>
            <a:r>
              <a:rPr lang="ru-RU" sz="4800" dirty="0" smtClean="0"/>
              <a:t>России</a:t>
            </a:r>
            <a:br>
              <a:rPr lang="ru-RU" sz="4800" dirty="0" smtClean="0"/>
            </a:br>
            <a:r>
              <a:rPr lang="ru-RU" sz="4800" dirty="0" smtClean="0"/>
              <a:t>Открываю для себя </a:t>
            </a:r>
            <a:r>
              <a:rPr lang="ru-RU" sz="4800" smtClean="0"/>
              <a:t>Россию вместе с семьёй</a:t>
            </a:r>
            <a:endParaRPr lang="x-none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08E2A78-3B60-06DA-CF7A-E7F22BAC6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9525" y="4643438"/>
            <a:ext cx="4440237" cy="2104431"/>
          </a:xfrm>
        </p:spPr>
        <p:txBody>
          <a:bodyPr/>
          <a:lstStyle/>
          <a:p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</a:rPr>
              <a:t>Подготовил Ученик 3б класса </a:t>
            </a:r>
          </a:p>
          <a:p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</a:rPr>
              <a:t>ОЧУ  «Школа Эрудит»</a:t>
            </a:r>
            <a:endParaRPr lang="ru-RU" sz="16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sz="1600" dirty="0" err="1" smtClean="0">
                <a:solidFill>
                  <a:schemeClr val="tx1">
                    <a:lumMod val="95000"/>
                  </a:schemeClr>
                </a:solidFill>
              </a:rPr>
              <a:t>Трынин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</a:rPr>
              <a:t>  Егор</a:t>
            </a:r>
          </a:p>
          <a:p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</a:rPr>
              <a:t>Учитель н.В.Смирнова</a:t>
            </a:r>
            <a:endParaRPr lang="ru-RU" sz="1600" dirty="0">
              <a:solidFill>
                <a:schemeClr val="tx1">
                  <a:lumMod val="95000"/>
                </a:schemeClr>
              </a:solidFill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125625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61E8CC-749F-7DD1-3F68-CDD783E4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33150"/>
            <a:ext cx="9404723" cy="700265"/>
          </a:xfrm>
        </p:spPr>
        <p:txBody>
          <a:bodyPr/>
          <a:lstStyle/>
          <a:p>
            <a:pPr algn="ctr"/>
            <a:r>
              <a:rPr lang="ru-RU" sz="4000" dirty="0"/>
              <a:t>Природный парк Ергаки</a:t>
            </a:r>
            <a:endParaRPr lang="x-none" sz="40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256732-AF73-E431-1B70-57938F080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6147" y="1407195"/>
            <a:ext cx="2757487" cy="507028"/>
          </a:xfrm>
        </p:spPr>
        <p:txBody>
          <a:bodyPr/>
          <a:lstStyle/>
          <a:p>
            <a:r>
              <a:rPr lang="ru-RU" dirty="0"/>
              <a:t>Висячий камень</a:t>
            </a:r>
            <a:endParaRPr lang="x-none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C5B10B3-750F-EA26-A60F-31C7403E6D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2341260"/>
            <a:ext cx="4201361" cy="2891139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6AEBDA2-864E-D146-09E2-BDB7D6284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7701" y="1337961"/>
            <a:ext cx="3606800" cy="576262"/>
          </a:xfrm>
        </p:spPr>
        <p:txBody>
          <a:bodyPr/>
          <a:lstStyle/>
          <a:p>
            <a:pPr algn="ctr"/>
            <a:r>
              <a:rPr lang="ru-RU" dirty="0"/>
              <a:t>Красота ТАЙГИ</a:t>
            </a:r>
            <a:endParaRPr lang="x-none" dirty="0"/>
          </a:p>
        </p:txBody>
      </p:sp>
      <p:pic>
        <p:nvPicPr>
          <p:cNvPr id="18" name="Объект 17">
            <a:extLst>
              <a:ext uri="{FF2B5EF4-FFF2-40B4-BE49-F238E27FC236}">
                <a16:creationId xmlns="" xmlns:a16="http://schemas.microsoft.com/office/drawing/2014/main" id="{85AF77F2-5E14-1480-1F49-B3F752C371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9390" y="2426776"/>
            <a:ext cx="3421383" cy="2566036"/>
          </a:xfr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9B74D1F-EB05-8D5E-B498-D58EA68FD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2160" y="2454689"/>
            <a:ext cx="3393545" cy="2530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065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C489C8-E415-4367-C04C-D3DDB44E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1" y="107296"/>
            <a:ext cx="9404723" cy="988732"/>
          </a:xfrm>
        </p:spPr>
        <p:txBody>
          <a:bodyPr/>
          <a:lstStyle/>
          <a:p>
            <a:pPr algn="ctr"/>
            <a:r>
              <a:rPr lang="ru-RU" sz="6000" dirty="0"/>
              <a:t>Карелия</a:t>
            </a:r>
            <a:endParaRPr lang="x-none" sz="60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9FE33C-F4DB-17B0-B21F-067A31485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9313" y="1238250"/>
            <a:ext cx="4396338" cy="576262"/>
          </a:xfrm>
        </p:spPr>
        <p:txBody>
          <a:bodyPr/>
          <a:lstStyle/>
          <a:p>
            <a:r>
              <a:rPr lang="ru-RU" dirty="0"/>
              <a:t>Горный парк РУСКЕАЛА</a:t>
            </a:r>
            <a:endParaRPr lang="x-none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6E6BBB02-AFED-3963-DE08-82E73DF455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5" y="2109788"/>
            <a:ext cx="3099395" cy="4019550"/>
          </a:xfrm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6A3B26C3-8F6B-D97C-5EA4-3D1C70F2C6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53" y="2109788"/>
            <a:ext cx="3099395" cy="4019550"/>
          </a:xfrm>
        </p:spPr>
      </p:pic>
    </p:spTree>
    <p:extLst>
      <p:ext uri="{BB962C8B-B14F-4D97-AF65-F5344CB8AC3E}">
        <p14:creationId xmlns="" xmlns:p14="http://schemas.microsoft.com/office/powerpoint/2010/main" val="348489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37810D-E422-EA43-46CD-5CB5EC7C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03" y="166365"/>
            <a:ext cx="8825657" cy="776817"/>
          </a:xfrm>
        </p:spPr>
        <p:txBody>
          <a:bodyPr/>
          <a:lstStyle/>
          <a:p>
            <a:pPr algn="ctr"/>
            <a:r>
              <a:rPr lang="ru-RU" dirty="0"/>
              <a:t>Второй маршрут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EFD047-4C07-3659-52C5-77DFCF59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413" y="2782468"/>
            <a:ext cx="1435845" cy="49311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Москва</a:t>
            </a:r>
            <a:endParaRPr lang="x-none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F5F4C1-BDA4-B30F-FA7A-080B3982ADEE}"/>
              </a:ext>
            </a:extLst>
          </p:cNvPr>
          <p:cNvSpPr txBox="1"/>
          <p:nvPr/>
        </p:nvSpPr>
        <p:spPr>
          <a:xfrm>
            <a:off x="4831781" y="118863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о. Сахалин</a:t>
            </a:r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A66044-2A12-076A-7CBB-2CD19859508F}"/>
              </a:ext>
            </a:extLst>
          </p:cNvPr>
          <p:cNvSpPr txBox="1"/>
          <p:nvPr/>
        </p:nvSpPr>
        <p:spPr>
          <a:xfrm>
            <a:off x="8914202" y="3275587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о. Итуруп</a:t>
            </a:r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3423B3-3937-8ACC-2A2B-D7802880EC9E}"/>
              </a:ext>
            </a:extLst>
          </p:cNvPr>
          <p:cNvSpPr txBox="1"/>
          <p:nvPr/>
        </p:nvSpPr>
        <p:spPr>
          <a:xfrm>
            <a:off x="4750830" y="543094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Владивосток</a:t>
            </a:r>
            <a:endParaRPr lang="x-none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BDD9CD2-9E25-43B0-2579-8C21BE918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04" y="943182"/>
            <a:ext cx="1112825" cy="11128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EC681A9-C122-2239-2138-77652D71C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51" y="943182"/>
            <a:ext cx="1163065" cy="11630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82B3D8E-007C-5FBF-3FD4-625E64E84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39" y="4544152"/>
            <a:ext cx="1112825" cy="11128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0817E6-FC1F-0BC7-3EC2-CDF438A22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85" y="4195366"/>
            <a:ext cx="1163065" cy="11630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5AA4EA0-3F2B-6333-2E06-10CD57EE6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6" y="1914314"/>
            <a:ext cx="3709987" cy="2662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198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3E8953-7C9A-F520-BB86-AF29DBCC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156" y="315383"/>
            <a:ext cx="8825657" cy="738717"/>
          </a:xfrm>
        </p:spPr>
        <p:txBody>
          <a:bodyPr/>
          <a:lstStyle/>
          <a:p>
            <a:pPr algn="ctr"/>
            <a:r>
              <a:rPr lang="ru-RU" dirty="0"/>
              <a:t>Остров САХАЛИН</a:t>
            </a:r>
            <a:endParaRPr lang="x-none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98E2FD7-F32F-3383-C4CA-F1BD3B29D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8" y="2329613"/>
            <a:ext cx="4291767" cy="32240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BD0D5C-6D12-436A-B7D3-157F039F2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16" y="1983972"/>
            <a:ext cx="2548566" cy="339808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207D868-B2C8-B228-495D-7ED3166C6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50" y="3253316"/>
            <a:ext cx="2548565" cy="33980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5C31DB7-52D4-3717-3C06-7F4AD7FF7CF0}"/>
              </a:ext>
            </a:extLst>
          </p:cNvPr>
          <p:cNvSpPr txBox="1"/>
          <p:nvPr/>
        </p:nvSpPr>
        <p:spPr>
          <a:xfrm>
            <a:off x="1019968" y="1393583"/>
            <a:ext cx="3478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Сахалинский областной краеведческий музей </a:t>
            </a:r>
          </a:p>
          <a:p>
            <a:endParaRPr lang="x-none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A1101BC-A27B-17F1-4F3F-F9136667AC7F}"/>
              </a:ext>
            </a:extLst>
          </p:cNvPr>
          <p:cNvSpPr txBox="1"/>
          <p:nvPr/>
        </p:nvSpPr>
        <p:spPr>
          <a:xfrm>
            <a:off x="7693505" y="1322524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Маяк АНИВА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17869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3E8953-7C9A-F520-BB86-AF29DBCC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601" y="85210"/>
            <a:ext cx="8825657" cy="738717"/>
          </a:xfrm>
        </p:spPr>
        <p:txBody>
          <a:bodyPr/>
          <a:lstStyle/>
          <a:p>
            <a:pPr algn="ctr"/>
            <a:r>
              <a:rPr lang="ru-RU" dirty="0"/>
              <a:t>Остров САХАЛИН</a:t>
            </a:r>
            <a:endParaRPr lang="x-none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5C31DB7-52D4-3717-3C06-7F4AD7FF7CF0}"/>
              </a:ext>
            </a:extLst>
          </p:cNvPr>
          <p:cNvSpPr txBox="1"/>
          <p:nvPr/>
        </p:nvSpPr>
        <p:spPr>
          <a:xfrm>
            <a:off x="670718" y="1130984"/>
            <a:ext cx="347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Озеро БУСЕ</a:t>
            </a:r>
          </a:p>
          <a:p>
            <a:endParaRPr lang="x-none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A1101BC-A27B-17F1-4F3F-F9136667AC7F}"/>
              </a:ext>
            </a:extLst>
          </p:cNvPr>
          <p:cNvSpPr txBox="1"/>
          <p:nvPr/>
        </p:nvSpPr>
        <p:spPr>
          <a:xfrm>
            <a:off x="6747355" y="1008619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Мысы ВЕЛИКАН и ПТИЧИЙ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E48373-9BFC-ABB4-FB44-37A5BF23C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6" y="1651686"/>
            <a:ext cx="2454195" cy="32722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23F18DC-40F3-04BF-C314-75BEC5899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15" y="3270357"/>
            <a:ext cx="2454196" cy="32722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FD2ACAF-E09F-D780-4A62-90C32E956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46" y="1377951"/>
            <a:ext cx="3245414" cy="24340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D2B21C7-BF87-0E68-AC5C-DF0730021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88" y="2208622"/>
            <a:ext cx="3254341" cy="24407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F49E817-B3F9-9638-45F1-8BBBC49390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28" y="4108557"/>
            <a:ext cx="3245413" cy="2434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770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BAE86A-EB5D-E97E-2839-A1E34117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06" y="141693"/>
            <a:ext cx="8825657" cy="605613"/>
          </a:xfrm>
        </p:spPr>
        <p:txBody>
          <a:bodyPr/>
          <a:lstStyle/>
          <a:p>
            <a:pPr algn="ctr"/>
            <a:r>
              <a:rPr lang="ru-RU" dirty="0"/>
              <a:t>Остров ИТУРУП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BE446C-2F67-1ED6-E21A-AF37F1BA4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8" y="831849"/>
            <a:ext cx="3569243" cy="25923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43F5D10-A67C-FF24-6D26-B5E79D87A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3" y="841375"/>
            <a:ext cx="3456518" cy="25923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F64204-5023-0594-52E4-6B41FEF0D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8" y="3841750"/>
            <a:ext cx="3572933" cy="26797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72D0727-612B-8215-C6F2-BE71E294D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83" y="3829050"/>
            <a:ext cx="3456518" cy="26118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E6F0527-4C5B-83B3-469E-66F00385F3C8}"/>
              </a:ext>
            </a:extLst>
          </p:cNvPr>
          <p:cNvSpPr txBox="1"/>
          <p:nvPr/>
        </p:nvSpPr>
        <p:spPr>
          <a:xfrm>
            <a:off x="9385956" y="2747977"/>
            <a:ext cx="2493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Вулкан Богдан Хмельницкий</a:t>
            </a:r>
            <a:endParaRPr lang="x-non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CC89F3-6BAF-85AE-9015-E1D1889812C2}"/>
              </a:ext>
            </a:extLst>
          </p:cNvPr>
          <p:cNvSpPr txBox="1"/>
          <p:nvPr/>
        </p:nvSpPr>
        <p:spPr>
          <a:xfrm>
            <a:off x="9964321" y="5976312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Тихий океан</a:t>
            </a:r>
            <a:endParaRPr lang="x-none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4029C6B-55CD-9D57-C36A-3AA4B572BAEB}"/>
              </a:ext>
            </a:extLst>
          </p:cNvPr>
          <p:cNvSpPr txBox="1"/>
          <p:nvPr/>
        </p:nvSpPr>
        <p:spPr>
          <a:xfrm>
            <a:off x="4312822" y="5712975"/>
            <a:ext cx="149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Горячие источники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509373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D4F8DF-3391-D23A-851E-A0A8FAA0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56" y="173553"/>
            <a:ext cx="8825657" cy="550347"/>
          </a:xfrm>
        </p:spPr>
        <p:txBody>
          <a:bodyPr/>
          <a:lstStyle/>
          <a:p>
            <a:pPr algn="ctr"/>
            <a:r>
              <a:rPr lang="ru-RU" dirty="0"/>
              <a:t>Владивосток</a:t>
            </a:r>
            <a:endParaRPr lang="x-none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4EBA70B-7351-B300-7129-94EA63A1F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52" y="975821"/>
            <a:ext cx="2181686" cy="2908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231B3EF-6B23-E2D7-A975-962357733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2" y="1104007"/>
            <a:ext cx="4776390" cy="35822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21E3535-ED37-EA8A-729C-BF443B68F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88" y="3884735"/>
            <a:ext cx="3437467" cy="2578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5D5C17F-0F20-E3EB-97FF-833C81196F46}"/>
              </a:ext>
            </a:extLst>
          </p:cNvPr>
          <p:cNvSpPr txBox="1"/>
          <p:nvPr/>
        </p:nvSpPr>
        <p:spPr>
          <a:xfrm>
            <a:off x="1185692" y="665937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Золотой мост</a:t>
            </a:r>
            <a:endParaRPr lang="x-none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611B373-210E-9911-FFFD-9CE73F06BD55}"/>
              </a:ext>
            </a:extLst>
          </p:cNvPr>
          <p:cNvSpPr txBox="1"/>
          <p:nvPr/>
        </p:nvSpPr>
        <p:spPr>
          <a:xfrm>
            <a:off x="7687844" y="2997104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Приморский Сафари-парк</a:t>
            </a:r>
            <a:endParaRPr lang="x-none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6B2954C-EF94-655D-9CD5-FC50587BCBF1}"/>
              </a:ext>
            </a:extLst>
          </p:cNvPr>
          <p:cNvSpPr txBox="1"/>
          <p:nvPr/>
        </p:nvSpPr>
        <p:spPr>
          <a:xfrm>
            <a:off x="6620336" y="6093503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Дрифт-такси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4733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21E01E-6081-FA4D-33E0-50DE503A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527" y="338915"/>
            <a:ext cx="8825657" cy="1064435"/>
          </a:xfrm>
        </p:spPr>
        <p:txBody>
          <a:bodyPr/>
          <a:lstStyle/>
          <a:p>
            <a:pPr algn="ctr"/>
            <a:r>
              <a:rPr lang="ru-RU" dirty="0" smtClean="0"/>
              <a:t>Так зарождаются кедры РОССИИ</a:t>
            </a:r>
            <a:r>
              <a:rPr lang="x-none" smtClean="0"/>
              <a:t/>
            </a:r>
            <a:br>
              <a:rPr lang="x-none" smtClean="0"/>
            </a:b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6684ABA-9FAD-4657-2BBF-C1BCB1E15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05" y="1460500"/>
            <a:ext cx="3879651" cy="4356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691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2ECDCC-D161-EA37-E714-8A75E9F7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82385"/>
            <a:ext cx="9709150" cy="13194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Мы живем в замечательной стране –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России.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ней много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исторических памятников и чудес природы. Я решил составить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свой 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план  маршрута.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x-none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https://ermakvagus.com/Europe/Russia/Map_of_Russia-ru.png">
            <a:extLst>
              <a:ext uri="{FF2B5EF4-FFF2-40B4-BE49-F238E27FC236}">
                <a16:creationId xmlns="" xmlns:a16="http://schemas.microsoft.com/office/drawing/2014/main" id="{98F1E670-D7F5-92CC-FD5A-6299FCFD2C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19151" y="1612899"/>
            <a:ext cx="10331450" cy="4862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2687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87C264-0731-442A-F93A-BE0C2FDF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71232"/>
          </a:xfrm>
        </p:spPr>
        <p:txBody>
          <a:bodyPr/>
          <a:lstStyle/>
          <a:p>
            <a:pPr algn="ctr"/>
            <a:r>
              <a:rPr lang="ru-RU" dirty="0"/>
              <a:t>Первый маршрут</a:t>
            </a:r>
            <a:endParaRPr lang="x-none" dirty="0"/>
          </a:p>
        </p:txBody>
      </p:sp>
      <p:pic>
        <p:nvPicPr>
          <p:cNvPr id="4" name="8ZyJnaa55b">
            <a:hlinkClick r:id="" action="ppaction://media"/>
            <a:extLst>
              <a:ext uri="{FF2B5EF4-FFF2-40B4-BE49-F238E27FC236}">
                <a16:creationId xmlns="" xmlns:a16="http://schemas.microsoft.com/office/drawing/2014/main" id="{5462D49D-E248-F9BD-5AB0-581FF4AE196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779" y="1330232"/>
            <a:ext cx="8156968" cy="4587968"/>
          </a:xfrm>
        </p:spPr>
      </p:pic>
    </p:spTree>
    <p:extLst>
      <p:ext uri="{BB962C8B-B14F-4D97-AF65-F5344CB8AC3E}">
        <p14:creationId xmlns="" xmlns:p14="http://schemas.microsoft.com/office/powerpoint/2010/main" val="20034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2D46D7-EAE6-32D3-9CAF-E2885905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/>
              <a:t>Алтай</a:t>
            </a:r>
            <a:endParaRPr lang="x-none" sz="6000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E1565B5A-2713-B69B-D78A-70299ED758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2024054"/>
            <a:ext cx="3328987" cy="4193880"/>
          </a:xfrm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DE5B8428-7F57-1B2A-3E0C-A2381DD871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97" y="1899216"/>
            <a:ext cx="3513528" cy="4310103"/>
          </a:xfr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1C24D99-10A0-1B68-62A9-17F886D74F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03350"/>
            <a:ext cx="2603500" cy="531813"/>
          </a:xfrm>
        </p:spPr>
        <p:txBody>
          <a:bodyPr/>
          <a:lstStyle/>
          <a:p>
            <a:pPr algn="ctr"/>
            <a:r>
              <a:rPr lang="ru-RU" sz="2000" dirty="0"/>
              <a:t>Марс</a:t>
            </a:r>
            <a:endParaRPr lang="x-none" sz="200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A70FEE9-5A81-596D-E1E8-443CF8AA1E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72213" y="1460500"/>
            <a:ext cx="5529261" cy="474663"/>
          </a:xfrm>
        </p:spPr>
        <p:txBody>
          <a:bodyPr>
            <a:normAutofit/>
          </a:bodyPr>
          <a:lstStyle/>
          <a:p>
            <a:r>
              <a:rPr lang="ru-RU" sz="2000" dirty="0"/>
              <a:t>Софийский ледник</a:t>
            </a:r>
            <a:endParaRPr lang="x-none" sz="2000" dirty="0"/>
          </a:p>
        </p:txBody>
      </p: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EB4FC063-30D4-9070-710E-25A33A092242}"/>
              </a:ext>
            </a:extLst>
          </p:cNvPr>
          <p:cNvSpPr txBox="1">
            <a:spLocks/>
          </p:cNvSpPr>
          <p:nvPr/>
        </p:nvSpPr>
        <p:spPr>
          <a:xfrm>
            <a:off x="7875367" y="1499792"/>
            <a:ext cx="3364133" cy="474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x-none" sz="2000" dirty="0"/>
          </a:p>
        </p:txBody>
      </p:sp>
    </p:spTree>
    <p:extLst>
      <p:ext uri="{BB962C8B-B14F-4D97-AF65-F5344CB8AC3E}">
        <p14:creationId xmlns="" xmlns:p14="http://schemas.microsoft.com/office/powerpoint/2010/main" val="189271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err="1" smtClean="0"/>
              <a:t>Чулышманская</a:t>
            </a:r>
            <a:r>
              <a:rPr lang="ru-RU" sz="4400" dirty="0" smtClean="0"/>
              <a:t> долина</a:t>
            </a:r>
            <a:r>
              <a:rPr lang="x-none" sz="4400" smtClean="0"/>
              <a:t/>
            </a:r>
            <a:br>
              <a:rPr lang="x-none" sz="440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>
            <a:extLst>
              <a:ext uri="{FF2B5EF4-FFF2-40B4-BE49-F238E27FC236}">
                <a16:creationId xmlns="" xmlns:a16="http://schemas.microsoft.com/office/drawing/2014/main" id="{D5411E64-8B9B-27EB-E802-52AE97437A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54" y="1195000"/>
            <a:ext cx="7225010" cy="50613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9AF7FE-D140-A193-158D-73C090D2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16028"/>
            <a:ext cx="9404723" cy="923644"/>
          </a:xfrm>
        </p:spPr>
        <p:txBody>
          <a:bodyPr/>
          <a:lstStyle/>
          <a:p>
            <a:pPr algn="ctr"/>
            <a:r>
              <a:rPr lang="ru-RU" sz="6000" dirty="0"/>
              <a:t>Красноярск</a:t>
            </a:r>
            <a:endParaRPr lang="x-none" sz="60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AD76070-35D2-8FAD-206A-750CCEE38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031" y="1428750"/>
            <a:ext cx="4396338" cy="576262"/>
          </a:xfrm>
        </p:spPr>
        <p:txBody>
          <a:bodyPr/>
          <a:lstStyle/>
          <a:p>
            <a:pPr algn="ctr"/>
            <a:r>
              <a:rPr lang="ru-RU" dirty="0"/>
              <a:t>Красноярская ГЭС</a:t>
            </a:r>
            <a:endParaRPr lang="x-none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C3B46523-BF56-5639-EBA5-DAA9559C4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3" y="2120900"/>
            <a:ext cx="4846637" cy="4159250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0D372A4-E40A-7870-985A-ED9347D63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2401" y="1454150"/>
            <a:ext cx="3651249" cy="576262"/>
          </a:xfrm>
        </p:spPr>
        <p:txBody>
          <a:bodyPr/>
          <a:lstStyle/>
          <a:p>
            <a:r>
              <a:rPr lang="ru-RU" dirty="0"/>
              <a:t>Красноярские столбы</a:t>
            </a:r>
            <a:endParaRPr lang="x-none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C97B6C-150F-10A8-5325-A2CE1A3D2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2108200"/>
            <a:ext cx="3462338" cy="4157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011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90BABC-60FA-6260-1F8D-78B0C071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1" y="135218"/>
            <a:ext cx="9404723" cy="1630082"/>
          </a:xfrm>
        </p:spPr>
        <p:txBody>
          <a:bodyPr/>
          <a:lstStyle/>
          <a:p>
            <a:pPr algn="ctr"/>
            <a:r>
              <a:rPr lang="ru-RU" sz="5400" dirty="0"/>
              <a:t>Хакасия. </a:t>
            </a:r>
            <a:br>
              <a:rPr lang="ru-RU" sz="5400" dirty="0"/>
            </a:br>
            <a:r>
              <a:rPr lang="ru-RU" sz="5400" dirty="0"/>
              <a:t>Озеро Беле</a:t>
            </a:r>
            <a:endParaRPr lang="x-none" sz="5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B0F946-09F3-D337-20E1-20A4F13C7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96" y="2049909"/>
            <a:ext cx="6001930" cy="4501449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942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7">
            <a:extLst>
              <a:ext uri="{FF2B5EF4-FFF2-40B4-BE49-F238E27FC236}">
                <a16:creationId xmlns="" xmlns:a16="http://schemas.microsoft.com/office/drawing/2014/main" id="{09468B1E-5263-8BC2-31B5-DA2E382BD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1157288"/>
            <a:ext cx="6904567" cy="5178425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="" xmlns:a16="http://schemas.microsoft.com/office/drawing/2014/main" id="{7AB09233-91D4-8A51-D3B7-56E8898EB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1538005"/>
            <a:ext cx="3671888" cy="48958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93BA80-26E0-D865-8220-C536E6D9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1" y="59018"/>
            <a:ext cx="9404723" cy="1070885"/>
          </a:xfrm>
        </p:spPr>
        <p:txBody>
          <a:bodyPr/>
          <a:lstStyle/>
          <a:p>
            <a:pPr algn="ctr"/>
            <a:r>
              <a:rPr lang="ru-RU" sz="6000" dirty="0"/>
              <a:t>Шушенское</a:t>
            </a:r>
            <a:endParaRPr lang="x-none" sz="6000" dirty="0"/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3012D337-367A-B4B6-F8EE-F00354C988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4" y="1780579"/>
            <a:ext cx="5868606" cy="4401455"/>
          </a:xfrm>
        </p:spPr>
      </p:pic>
      <p:sp>
        <p:nvSpPr>
          <p:cNvPr id="6" name="Текст 2">
            <a:extLst>
              <a:ext uri="{FF2B5EF4-FFF2-40B4-BE49-F238E27FC236}">
                <a16:creationId xmlns="" xmlns:a16="http://schemas.microsoft.com/office/drawing/2014/main" id="{DF80FAFA-8CC6-71B2-4D49-A0B8EFF70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3875" y="2089150"/>
            <a:ext cx="4395788" cy="760413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Посёлок знаменит тем, что туда в </a:t>
            </a:r>
            <a:r>
              <a:rPr lang="ru-RU" sz="1400" dirty="0">
                <a:solidFill>
                  <a:schemeClr val="tx1"/>
                </a:solidFill>
                <a:hlinkClick r:id="rId3" tooltip="1897 год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1897 году</a:t>
            </a:r>
            <a:r>
              <a:rPr lang="ru-RU" sz="1400" dirty="0">
                <a:solidFill>
                  <a:schemeClr val="tx1"/>
                </a:solidFill>
              </a:rPr>
              <a:t> был сослан </a:t>
            </a:r>
            <a:r>
              <a:rPr lang="ru-RU" sz="1400" dirty="0">
                <a:solidFill>
                  <a:schemeClr val="tx1"/>
                </a:solidFill>
                <a:hlinkClick r:id="rId4" tooltip="Ленин, Владимир Ильич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Владимир Ильич Ленин</a:t>
            </a:r>
            <a:r>
              <a:rPr lang="ru-RU" sz="1400" dirty="0">
                <a:solidFill>
                  <a:schemeClr val="tx1"/>
                </a:solidFill>
              </a:rPr>
              <a:t> и пробыл в ссылке три года. </a:t>
            </a:r>
            <a:endParaRPr lang="x-non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2087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516</TotalTime>
  <Words>126</Words>
  <Application>Microsoft Office PowerPoint</Application>
  <PresentationFormat>Произвольный</PresentationFormat>
  <Paragraphs>42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Ион</vt:lpstr>
      <vt:lpstr>Виртуальная экскурсия по России Открываю для себя Россию вместе с семьёй</vt:lpstr>
      <vt:lpstr>Мы живем в замечательной стране – России. В ней много исторических памятников и чудес природы. Я решил составить  свой  план  маршрута.  </vt:lpstr>
      <vt:lpstr>Первый маршрут</vt:lpstr>
      <vt:lpstr>Алтай</vt:lpstr>
      <vt:lpstr>Чулышманская долина </vt:lpstr>
      <vt:lpstr>Красноярск</vt:lpstr>
      <vt:lpstr>Хакасия.  Озеро Беле</vt:lpstr>
      <vt:lpstr>Слайд 8</vt:lpstr>
      <vt:lpstr>Шушенское</vt:lpstr>
      <vt:lpstr>Природный парк Ергаки</vt:lpstr>
      <vt:lpstr>Карелия</vt:lpstr>
      <vt:lpstr>Второй маршрут</vt:lpstr>
      <vt:lpstr>Остров САХАЛИН</vt:lpstr>
      <vt:lpstr>Остров САХАЛИН</vt:lpstr>
      <vt:lpstr>Остров ИТУРУП</vt:lpstr>
      <vt:lpstr>Владивосток</vt:lpstr>
      <vt:lpstr>Так зарождаются кедры РОССИИ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</cp:lastModifiedBy>
  <cp:revision>18</cp:revision>
  <dcterms:created xsi:type="dcterms:W3CDTF">2023-03-31T16:49:12Z</dcterms:created>
  <dcterms:modified xsi:type="dcterms:W3CDTF">2023-06-03T06:53:30Z</dcterms:modified>
</cp:coreProperties>
</file>