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5" r:id="rId5"/>
    <p:sldId id="306" r:id="rId6"/>
    <p:sldId id="296" r:id="rId7"/>
    <p:sldId id="317" r:id="rId8"/>
    <p:sldId id="313" r:id="rId9"/>
    <p:sldId id="310" r:id="rId10"/>
    <p:sldId id="316" r:id="rId11"/>
    <p:sldId id="259" r:id="rId12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D18"/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879" autoAdjust="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01.12.2023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01.12.2023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9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7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3551"/>
            <a:ext cx="6693408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>
                <a:solidFill>
                  <a:srgbClr val="116D18"/>
                </a:solidFill>
              </a:rPr>
              <a:t>Go green</a:t>
            </a:r>
            <a:endParaRPr lang="ru-RU" dirty="0">
              <a:solidFill>
                <a:srgbClr val="116D18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lesson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992" y="1389888"/>
            <a:ext cx="8602980" cy="82905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DBC34E4-2360-4B4A-AB97-15333118D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5424" y="1993392"/>
            <a:ext cx="3121152" cy="3121152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456" y="978408"/>
            <a:ext cx="4093464" cy="121615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en-US" sz="3600" dirty="0">
                <a:solidFill>
                  <a:schemeClr val="tx1"/>
                </a:solidFill>
                <a:cs typeface="Times New Roman"/>
              </a:rPr>
              <a:t>Is it good or bad?</a:t>
            </a:r>
            <a:endParaRPr lang="ru-RU" sz="36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endParaRPr lang="en-US" sz="3200" dirty="0"/>
          </a:p>
          <a:p>
            <a:pPr rtl="0"/>
            <a:r>
              <a:rPr lang="en-US" sz="3200" dirty="0"/>
              <a:t>Go green</a:t>
            </a:r>
            <a:endParaRPr lang="ru-RU" sz="3200" dirty="0"/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endParaRPr lang="ru-RU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C102B-22E5-4CD6-9014-70F3BB633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259" y="2342954"/>
            <a:ext cx="4305724" cy="286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456" y="978408"/>
            <a:ext cx="4093464" cy="121615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en-US" sz="3600" dirty="0">
                <a:solidFill>
                  <a:schemeClr val="tx1"/>
                </a:solidFill>
                <a:cs typeface="Times New Roman"/>
              </a:rPr>
              <a:t>Is it good or bad?</a:t>
            </a:r>
            <a:endParaRPr lang="ru-RU" sz="36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endParaRPr lang="en-US" sz="3200" dirty="0"/>
          </a:p>
          <a:p>
            <a:pPr rtl="0"/>
            <a:r>
              <a:rPr lang="en-US" sz="3200" dirty="0"/>
              <a:t>Go green</a:t>
            </a:r>
            <a:endParaRPr lang="ru-RU" sz="3200" dirty="0"/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endParaRPr lang="ru-RU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176413-F81E-4258-9481-2E4D55454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72" y="2596896"/>
            <a:ext cx="4563940" cy="2567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248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>
                <a:solidFill>
                  <a:schemeClr val="tx1"/>
                </a:solidFill>
                <a:cs typeface="Times New Roman"/>
              </a:rPr>
              <a:t>Vocabulary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Drop litter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rt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Land pollution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rt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Water pollution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Air pollution</a:t>
            </a:r>
          </a:p>
          <a:p>
            <a:pPr rt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Turn off/on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rt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Unplug</a:t>
            </a:r>
          </a:p>
          <a:p>
            <a:pPr rt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Sort out</a:t>
            </a:r>
          </a:p>
          <a:p>
            <a:pPr rtl="0"/>
            <a:endParaRPr lang="ru-RU" sz="15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0" y="938784"/>
            <a:ext cx="8493252" cy="13411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0" y="1999488"/>
            <a:ext cx="8084997" cy="103632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recycling we can make new things out of old ones. Recycling can help save the planet.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410291-F448-4B26-87B0-C418A1C9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27" y="3589464"/>
            <a:ext cx="2393415" cy="1346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75D4D8-AFFB-4247-80DB-D5F729C83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72" y="3589464"/>
            <a:ext cx="2505456" cy="140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9B24C6-3E65-4FE0-8B9C-3F0950BA0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059" y="3589464"/>
            <a:ext cx="2384213" cy="134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292096"/>
            <a:ext cx="3523488" cy="2365248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Cut a hole in the upper side of the bottle.</a:t>
            </a:r>
            <a:b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Glue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coloured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paper around the bottle.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Stick a recycling label on the bottle.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Hang recycling bins in the classroom</a:t>
            </a:r>
            <a:r>
              <a:rPr lang="en-US" sz="18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80B8DA-95F8-435E-A821-FE2819FD8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8810" y="849261"/>
            <a:ext cx="3044950" cy="5436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en-US" sz="3200" dirty="0">
                <a:solidFill>
                  <a:schemeClr val="tx1"/>
                </a:solidFill>
              </a:rPr>
              <a:t>Homework: make a “Go green” poster.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{E588CA6F-5FC7-4633-A70F-D7C6B16F9D0C}tf56410444_win32</Template>
  <TotalTime>0</TotalTime>
  <Words>142</Words>
  <Application>Microsoft Office PowerPoint</Application>
  <PresentationFormat>Широкоэкранный</PresentationFormat>
  <Paragraphs>41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Go green</vt:lpstr>
      <vt:lpstr>Earth</vt:lpstr>
      <vt:lpstr>Is it good or bad?</vt:lpstr>
      <vt:lpstr>Is it good or bad?</vt:lpstr>
      <vt:lpstr>Vocabulary </vt:lpstr>
      <vt:lpstr>Recycling </vt:lpstr>
      <vt:lpstr>  1. Cut a hole in the upper side of the bottle. 2. Glue coloured paper around the bottle.  3. Stick a recycling label on the bottle.  4. Hang recycling bins in the classroom. </vt:lpstr>
      <vt:lpstr>Homework: make a “Go green” poster.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2023-12-01T11:14:21Z</dcterms:created>
  <dcterms:modified xsi:type="dcterms:W3CDTF">2023-12-01T14:51:15Z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