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65" r:id="rId3"/>
    <p:sldId id="266" r:id="rId4"/>
    <p:sldId id="257" r:id="rId5"/>
    <p:sldId id="258" r:id="rId6"/>
    <p:sldId id="259" r:id="rId7"/>
    <p:sldId id="260" r:id="rId8"/>
    <p:sldId id="262" r:id="rId9"/>
    <p:sldId id="268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4660"/>
  </p:normalViewPr>
  <p:slideViewPr>
    <p:cSldViewPr snapToGrid="0">
      <p:cViewPr varScale="1">
        <p:scale>
          <a:sx n="65" d="100"/>
          <a:sy n="65" d="100"/>
        </p:scale>
        <p:origin x="-27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E1C9DE5-1BF7-45AE-8BA6-C950ABFD8B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516" y="4270721"/>
            <a:ext cx="4916972" cy="24584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5A4771-D0A0-45B9-B267-D347DD21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What city do the pictures come from?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7C49AAE-0743-48EF-9EAF-9E1AD7A32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2786" y="2881036"/>
            <a:ext cx="2687182" cy="2458486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CF6E289-EF96-4B75-A818-2B192A0319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07" y="1649584"/>
            <a:ext cx="4403501" cy="29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87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6E8F3B-E5CB-4D0E-AFF5-637F75E57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 monument to Sherlock Holmes and Dr Watson in Moscow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7487682F-A4E1-498C-BE86-CCD28B174E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306" y="2561178"/>
            <a:ext cx="4924547" cy="3283031"/>
          </a:xfrm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F9E6B9A0-788F-43D2-9A66-36A0B715CA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619" y="2561178"/>
            <a:ext cx="4921031" cy="3283030"/>
          </a:xfrm>
        </p:spPr>
      </p:pic>
    </p:spTree>
    <p:extLst>
      <p:ext uri="{BB962C8B-B14F-4D97-AF65-F5344CB8AC3E}">
        <p14:creationId xmlns:p14="http://schemas.microsoft.com/office/powerpoint/2010/main" val="336466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8A47106-5CF0-409D-9BD5-4DA3848C35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590" y="4514435"/>
            <a:ext cx="3540410" cy="21667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D9510D-CEE8-4252-86A0-B948AF34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7" y="278296"/>
            <a:ext cx="9992138" cy="1152939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Can you find these places in Moscow?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3077ADE3-EC93-4510-88BC-C05ECEE5F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62" y="1431235"/>
            <a:ext cx="2776235" cy="3863548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78F84E8-5FD8-4105-8F23-7B2021C6AE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92432"/>
            <a:ext cx="2926763" cy="39023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A78105C-9E5A-4F3A-92E6-4949D0697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673" y="1431235"/>
            <a:ext cx="1847850" cy="24669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B9527E3-754B-4F6D-9280-A06DE467149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622" y="2778815"/>
            <a:ext cx="2614270" cy="39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5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F8DF2D-EDF3-431F-AF3A-7B4EE811F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291548"/>
            <a:ext cx="10204174" cy="163885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Virtual tour </a:t>
            </a:r>
            <a:br>
              <a:rPr lang="en-US" sz="4800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US" sz="4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“British places in Moscow”</a:t>
            </a:r>
            <a:endParaRPr lang="ru-RU" sz="4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4BAD096-8D47-4DC3-930C-1EADD89D2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516" y="1930400"/>
            <a:ext cx="7277963" cy="4454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375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8589A6-9F69-42A1-B228-37EC9C34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 Old English Court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/>
            </a:r>
            <a:b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endParaRPr lang="ru-RU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3EDF63BB-C41B-41A6-A7EF-0CB5B7AFC0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1675735"/>
            <a:ext cx="4939544" cy="3251866"/>
          </a:xfrm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82862527-E09D-4B75-9E60-3BD36084D9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948" y="2765287"/>
            <a:ext cx="4930992" cy="3251866"/>
          </a:xfrm>
        </p:spPr>
      </p:pic>
    </p:spTree>
    <p:extLst>
      <p:ext uri="{BB962C8B-B14F-4D97-AF65-F5344CB8AC3E}">
        <p14:creationId xmlns:p14="http://schemas.microsoft.com/office/powerpoint/2010/main" val="3357294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480C51-AD77-4D36-885A-5A3A18B28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9" y="359914"/>
            <a:ext cx="8611393" cy="726764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 museum was opened in 1994.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467B8FD6-18D9-420A-B4A4-E2BD194A5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583" y="1241942"/>
            <a:ext cx="4426226" cy="5256144"/>
          </a:xfrm>
        </p:spPr>
      </p:pic>
    </p:spTree>
    <p:extLst>
      <p:ext uri="{BB962C8B-B14F-4D97-AF65-F5344CB8AC3E}">
        <p14:creationId xmlns:p14="http://schemas.microsoft.com/office/powerpoint/2010/main" val="1223195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F046CA-33FE-438D-90D3-859722739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 the basement …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9F7EF070-DD61-4AC1-9430-85C7E42C8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758" y="3344284"/>
            <a:ext cx="4503842" cy="3377881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59D7795-42AD-49A0-9054-97DDD52745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42" y="1383848"/>
            <a:ext cx="6224836" cy="41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33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BED13C-782B-426F-BEBC-E23E73DF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4557"/>
            <a:ext cx="8664402" cy="1007165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TSUM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EABB388-6C34-4746-B2A9-FD7B351AF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0" y="1113183"/>
            <a:ext cx="8783672" cy="492818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Founded in 1908</a:t>
            </a:r>
          </a:p>
          <a:p>
            <a:r>
              <a:rPr lang="en-US" sz="2000" b="1" dirty="0">
                <a:latin typeface="Century Gothic" panose="020B0502020202020204" pitchFamily="34" charset="0"/>
              </a:rPr>
              <a:t>Its former name: Muir and </a:t>
            </a:r>
            <a:r>
              <a:rPr lang="en-US" sz="2000" b="1" dirty="0" err="1">
                <a:latin typeface="Century Gothic" panose="020B0502020202020204" pitchFamily="34" charset="0"/>
              </a:rPr>
              <a:t>Mirrielees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7BB3686-FCCF-434D-BAB4-AD89AD7197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450" y="1883897"/>
            <a:ext cx="6096463" cy="36252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02DA398-B257-4AC7-BD55-A12CE58187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32" y="3352998"/>
            <a:ext cx="4341863" cy="331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B0B409-1C95-4897-A3B5-19DD130CA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5958" y="3671255"/>
            <a:ext cx="2006810" cy="299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26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3B2456-FB55-486B-80F6-88808F2E5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8" y="132522"/>
            <a:ext cx="8982454" cy="68345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Did you know that…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7BFAA5F-D163-4039-AE25-96D8BDE49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616" y="1364974"/>
            <a:ext cx="4145753" cy="796009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this invention scared people in TSUM?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5B70A25C-11B1-42CF-BD76-183E610EF2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922" y="2299528"/>
            <a:ext cx="2968487" cy="4235105"/>
          </a:xfrm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DC2E4BC-C988-4A50-9617-1C21B9467E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47860" y="1477529"/>
            <a:ext cx="4532243" cy="683454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this Russian writer named his dogs Muir and </a:t>
            </a:r>
            <a:r>
              <a:rPr lang="en-US" b="1" dirty="0" err="1">
                <a:latin typeface="Century Gothic" panose="020B0502020202020204" pitchFamily="34" charset="0"/>
              </a:rPr>
              <a:t>Mirrielees</a:t>
            </a:r>
            <a:r>
              <a:rPr lang="en-US" b="1" dirty="0">
                <a:latin typeface="Century Gothic" panose="020B0502020202020204" pitchFamily="34" charset="0"/>
              </a:rPr>
              <a:t>?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="" xmlns:a16="http://schemas.microsoft.com/office/drawing/2014/main" id="{A40424A6-0514-4F71-8EB3-FEC5AC94683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591302" y="2299528"/>
            <a:ext cx="3682700" cy="4235105"/>
          </a:xfrm>
        </p:spPr>
      </p:pic>
    </p:spTree>
    <p:extLst>
      <p:ext uri="{BB962C8B-B14F-4D97-AF65-F5344CB8AC3E}">
        <p14:creationId xmlns:p14="http://schemas.microsoft.com/office/powerpoint/2010/main" val="3317928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096AC6-659C-4D46-843F-B3B1F7CC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97" y="304800"/>
            <a:ext cx="8690906" cy="88789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St. Andrew’s Anglican Church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medi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305" y="1143000"/>
            <a:ext cx="8845685" cy="497569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338</TotalTime>
  <Words>81</Words>
  <Application>Microsoft Office PowerPoint</Application>
  <PresentationFormat>Произвольный</PresentationFormat>
  <Paragraphs>14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Аспект</vt:lpstr>
      <vt:lpstr>What city do the pictures come from?</vt:lpstr>
      <vt:lpstr>Can you find these places in Moscow?</vt:lpstr>
      <vt:lpstr>Virtual tour  “British places in Moscow”</vt:lpstr>
      <vt:lpstr>The Old English Court </vt:lpstr>
      <vt:lpstr>The museum was opened in 1994.</vt:lpstr>
      <vt:lpstr>In the basement …</vt:lpstr>
      <vt:lpstr>TSUM</vt:lpstr>
      <vt:lpstr>Did you know that…</vt:lpstr>
      <vt:lpstr>St. Andrew’s Anglican Church</vt:lpstr>
      <vt:lpstr>The monument to Sherlock Holmes and Dr Watson in Moscow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MakarenkovaAK</dc:creator>
  <cp:lastModifiedBy>Надежда</cp:lastModifiedBy>
  <cp:revision>7</cp:revision>
  <dcterms:created xsi:type="dcterms:W3CDTF">2023-05-28T14:48:11Z</dcterms:created>
  <dcterms:modified xsi:type="dcterms:W3CDTF">2023-06-02T12:47:33Z</dcterms:modified>
</cp:coreProperties>
</file>