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69" r:id="rId4"/>
    <p:sldId id="274" r:id="rId5"/>
    <p:sldId id="271" r:id="rId6"/>
    <p:sldId id="272" r:id="rId7"/>
    <p:sldId id="282" r:id="rId8"/>
    <p:sldId id="268" r:id="rId9"/>
    <p:sldId id="270" r:id="rId10"/>
    <p:sldId id="261" r:id="rId11"/>
    <p:sldId id="263" r:id="rId12"/>
    <p:sldId id="264" r:id="rId13"/>
    <p:sldId id="265" r:id="rId14"/>
    <p:sldId id="28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36510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мир северной сказки»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458200" cy="208823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Чей ход?»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ортрет С.Писахова работы В.Каряч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548680"/>
            <a:ext cx="3312368" cy="400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 писахов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88640"/>
            <a:ext cx="3934563" cy="29640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Архангельске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открылся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уникальный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музей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художника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сказочника Степана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располагается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архитектурном памятнике конца XIX века,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входящем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состав Музейного объединения  «Художественная культура Русского Севера» </a:t>
            </a:r>
          </a:p>
        </p:txBody>
      </p:sp>
      <p:pic>
        <p:nvPicPr>
          <p:cNvPr id="6" name="Picture 3" descr="E:\с писахов\04_pisahov_mus_expositio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76572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с писахов\01_pisahov_mus_exp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6648069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с писахов\02_pisahov_mus_expos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5647235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67.userapi.com/impg/QJVI8WVJFMWWJxLJ4e1E9ZCyCAKuNS3wOGLdqQ/_InMLekBk9o.jpg?size=813x1080&amp;quality=95&amp;sign=59cbf117cf2b52c9a7e893d2ce40e490&amp;type=album"/>
          <p:cNvPicPr>
            <a:picLocks noChangeAspect="1" noChangeArrowheads="1"/>
          </p:cNvPicPr>
          <p:nvPr/>
        </p:nvPicPr>
        <p:blipFill>
          <a:blip r:embed="rId2" cstate="print"/>
          <a:srcRect r="8245" b="28166"/>
          <a:stretch>
            <a:fillRect/>
          </a:stretch>
        </p:blipFill>
        <p:spPr bwMode="auto">
          <a:xfrm>
            <a:off x="251520" y="188640"/>
            <a:ext cx="2743208" cy="2852936"/>
          </a:xfrm>
          <a:prstGeom prst="rect">
            <a:avLst/>
          </a:prstGeom>
          <a:noFill/>
        </p:spPr>
      </p:pic>
      <p:pic>
        <p:nvPicPr>
          <p:cNvPr id="6146" name="Picture 2" descr="E:\с писахов\03_pisahov_mus_exp_peterbur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1484784"/>
            <a:ext cx="4353971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492896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музей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Архангельске, посвященный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жизни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творчеству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известных людей  северного края.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Главная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идея Музея 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жизнь и творчество Степана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фоне времени, в котором он жил.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sun9-15.userapi.com/impg/r5d6vMcTQkIDa5YbUdeEM0uro0pSkCzgjquWlw/CCfcsrEx388.jpg?size=813x1080&amp;quality=95&amp;sign=fc71aa4df879cf93084137815ed2a9d0&amp;type=album"/>
          <p:cNvPicPr>
            <a:picLocks noChangeAspect="1" noChangeArrowheads="1"/>
          </p:cNvPicPr>
          <p:nvPr/>
        </p:nvPicPr>
        <p:blipFill>
          <a:blip r:embed="rId4" cstate="print"/>
          <a:srcRect r="35529" b="3973"/>
          <a:stretch>
            <a:fillRect/>
          </a:stretch>
        </p:blipFill>
        <p:spPr bwMode="auto">
          <a:xfrm>
            <a:off x="6444208" y="260648"/>
            <a:ext cx="2495223" cy="4937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Герои </a:t>
            </a:r>
            <a:r>
              <a:rPr lang="ru-RU" b="1" i="1" dirty="0" err="1" smtClean="0">
                <a:solidFill>
                  <a:srgbClr val="C00000"/>
                </a:solidFill>
              </a:rPr>
              <a:t>писаховских</a:t>
            </a:r>
            <a:r>
              <a:rPr lang="ru-RU" b="1" i="1" dirty="0" smtClean="0">
                <a:solidFill>
                  <a:srgbClr val="C00000"/>
                </a:solidFill>
              </a:rPr>
              <a:t> сказок 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" name="Picture 3" descr="D:\медиакаталог начальной школы\ею\писахов 3\normal_pisah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453963" cy="3228972"/>
          </a:xfrm>
          <a:prstGeom prst="rect">
            <a:avLst/>
          </a:prstGeom>
          <a:noFill/>
        </p:spPr>
      </p:pic>
      <p:pic>
        <p:nvPicPr>
          <p:cNvPr id="7" name="Picture 2" descr="D:\медиакаталог начальной школы\ею\писахов 3\V92V07VoV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710421"/>
            <a:ext cx="4024340" cy="3018254"/>
          </a:xfrm>
          <a:prstGeom prst="rect">
            <a:avLst/>
          </a:prstGeom>
          <a:noFill/>
        </p:spPr>
      </p:pic>
      <p:pic>
        <p:nvPicPr>
          <p:cNvPr id="6" name="Picture 9" descr="DSC0296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6" y="1357298"/>
            <a:ext cx="3231623" cy="48474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“Здравствуйте, люди добрые!”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275312" cy="48991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Название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памятника не случайно. Еще полвека назад по центральной улице города каждый вечер прогуливался невысокий улыбчивый старичок. Он заговаривал с прохожими, рассказывал им забавные истории, подбадривал, если было нужно. В руках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находилась неизменная авоська с рыбой для местных бездомных кошек, в карманах - хлеб для воробьев и голубей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SC02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3353719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Писахов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еще и виновник </a:t>
            </a: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новой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традиции.</a:t>
            </a:r>
            <a:endParaRPr lang="ru-RU" sz="3200" b="1" dirty="0"/>
          </a:p>
        </p:txBody>
      </p:sp>
      <p:pic>
        <p:nvPicPr>
          <p:cNvPr id="1026" name="Picture 2" descr="https://sun9-26.userapi.com/impf/c824701/v824701248/2c596/y_QcH8-owxA.jpg?size=1280x960&amp;quality=96&amp;sign=f737aa8cdd8efc6fcb60dc2cac14b836&amp;type=alb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539" t="9" r="-418" b="12777"/>
          <a:stretch>
            <a:fillRect/>
          </a:stretch>
        </p:blipFill>
        <p:spPr bwMode="auto">
          <a:xfrm>
            <a:off x="1979712" y="1268760"/>
            <a:ext cx="5172219" cy="403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9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кто проходит мимо его памятника, считает долгом пожать руку знаменитому сказочнику и попросить его выполнить заветное желание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941168"/>
            <a:ext cx="8458200" cy="11346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Степан Григорьевич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Писахов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359352" cy="20882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«Словесный колдун, 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волшебный 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сказочник»  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с писахов\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456384" cy="458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 писахов\28a_pisahov_vavchuga_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069031" cy="24508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8892480" cy="631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«Налим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Малиныч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«Морожены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волки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Апельсин»,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«Письмо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мордобитно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«Морожены песни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Баня в море»,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Снежны вехи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8.userapi.com/impg/7a5l_B8TZG80xLYvdFQmL3uU_4ExpLzt-O6Bmw/gQJ3O0eshos.jpg?size=813x1080&amp;quality=95&amp;sign=45e283fd94fd82c5fc653d187165669a&amp;type=album"/>
          <p:cNvPicPr>
            <a:picLocks noChangeAspect="1" noChangeArrowheads="1"/>
          </p:cNvPicPr>
          <p:nvPr/>
        </p:nvPicPr>
        <p:blipFill>
          <a:blip r:embed="rId3" cstate="print"/>
          <a:srcRect l="22932" t="26389" r="15259" b="6944"/>
          <a:stretch>
            <a:fillRect/>
          </a:stretch>
        </p:blipFill>
        <p:spPr bwMode="auto">
          <a:xfrm>
            <a:off x="5982157" y="2348880"/>
            <a:ext cx="291482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93096"/>
            <a:ext cx="8812088" cy="23762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Много путешествовал по Северу; в качестве художника, этнографа, фольклориста.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Участвовал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арктических экспедициях по поиску Г.Я. Седова, Р.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Амундсена, 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Нобиле.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Побывал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странах Ближнего Востока, Северной Африки, Западной Европы.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14.userapi.com/impg/9FwLzlpp-X-ZytmEwaD3pq8Fxvd7l0UdRU8HBg/PAepvuJU0qo.jpg?size=1280x963&amp;quality=95&amp;sign=12b310c5e67748ab40724f7c8226f30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497700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s://sun9-28.userapi.com/impg/dPqUfBRgTxB5yj9Sfue-rbn4fOFQ8B-Jj6rNVg/yvz7b9hpmIw.jpg?size=1280x963&amp;quality=95&amp;sign=68bea0a727ab036212c900a324f29fcf&amp;type=album"/>
          <p:cNvPicPr>
            <a:picLocks noChangeAspect="1" noChangeArrowheads="1"/>
          </p:cNvPicPr>
          <p:nvPr/>
        </p:nvPicPr>
        <p:blipFill>
          <a:blip r:embed="rId3" cstate="print"/>
          <a:srcRect t="16352" r="50124" b="1409"/>
          <a:stretch>
            <a:fillRect/>
          </a:stretch>
        </p:blipFill>
        <p:spPr bwMode="auto">
          <a:xfrm>
            <a:off x="5724128" y="188640"/>
            <a:ext cx="2902331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с писахов\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08588">
            <a:off x="3120519" y="2735008"/>
            <a:ext cx="2949832" cy="3832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4000" b="1" i="1" dirty="0" smtClean="0">
                <a:solidFill>
                  <a:srgbClr val="C00000"/>
                </a:solidFill>
              </a:rPr>
              <a:t>Книги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степана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писахова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4339" name="Picture 3" descr="D:\медиакаталог начальной школы\ею\писахов 3\46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381509" cy="3286132"/>
          </a:xfrm>
          <a:prstGeom prst="rect">
            <a:avLst/>
          </a:prstGeom>
          <a:noFill/>
        </p:spPr>
      </p:pic>
      <p:pic>
        <p:nvPicPr>
          <p:cNvPr id="14340" name="Picture 4" descr="D:\медиакаталог начальной школы\ею\писахов 3\pisah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2260">
            <a:off x="582132" y="1481049"/>
            <a:ext cx="3086039" cy="40118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6263680" cy="62373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любо - не слушай"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опубликована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1924 году.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сборник сказок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вышел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1938 г.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1939 году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Писахов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был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Союз писателей.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Первая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"московская"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вышла в издательстве "Советский писатель"  в 1957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2.userapi.com/impg/6yRgd1AaX8QGZfGhXrD-mNysvc53KHB79ZJk-A/HshxEwAoFfk.jpg?size=813x1080&amp;quality=95&amp;sign=d9529095e412a25b82122c313e58571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4030478" cy="5354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принадлежат также интересные путевые очерки об освоении Арктики, об экспедициях в Заполярье, заметки, дневники.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sun9-79.userapi.com/impg/rthXW7UDCZMvqxcSuvfx2rMC5PLXWf3-uR-GMA/W5Y8LsBVlFA.jpg?size=1280x963&amp;quality=95&amp;sign=65a3decf51a4046d4651363a824ca4f7&amp;type=album"/>
          <p:cNvPicPr>
            <a:picLocks noChangeAspect="1" noChangeArrowheads="1"/>
          </p:cNvPicPr>
          <p:nvPr/>
        </p:nvPicPr>
        <p:blipFill>
          <a:blip r:embed="rId2" cstate="print"/>
          <a:srcRect l="1378" t="-263" r="14755" b="38245"/>
          <a:stretch>
            <a:fillRect/>
          </a:stretch>
        </p:blipFill>
        <p:spPr bwMode="auto">
          <a:xfrm>
            <a:off x="755576" y="2060848"/>
            <a:ext cx="7733112" cy="4302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Писахов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художник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38.userapi.com/impg/hFo398Jg3JGavlfcK9rNdEwUc6GZqTcDi-1oPg/w-r50WNdqoE.jpg?size=1280x963&amp;quality=95&amp;sign=1caea91013c71755fea797ec8faf0fb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3053" r="36195"/>
          <a:stretch>
            <a:fillRect/>
          </a:stretch>
        </p:blipFill>
        <p:spPr bwMode="auto">
          <a:xfrm>
            <a:off x="539552" y="0"/>
            <a:ext cx="3131840" cy="3805571"/>
          </a:xfrm>
          <a:prstGeom prst="rect">
            <a:avLst/>
          </a:prstGeom>
          <a:noFill/>
        </p:spPr>
      </p:pic>
      <p:pic>
        <p:nvPicPr>
          <p:cNvPr id="8196" name="Picture 4" descr="https://sun9-60.userapi.com/impg/GjN9di4rhZSazevIHdm8MvOYqYGn2nq3SOMxZQ/nkDYBjpuVSY.jpg?size=813x1080&amp;quality=95&amp;sign=bf61daf8bad01e49f2d9814a20571ba7&amp;type=album"/>
          <p:cNvPicPr>
            <a:picLocks noChangeAspect="1" noChangeArrowheads="1"/>
          </p:cNvPicPr>
          <p:nvPr/>
        </p:nvPicPr>
        <p:blipFill>
          <a:blip r:embed="rId3" cstate="print"/>
          <a:srcRect r="11662"/>
          <a:stretch>
            <a:fillRect/>
          </a:stretch>
        </p:blipFill>
        <p:spPr bwMode="auto">
          <a:xfrm>
            <a:off x="5148064" y="908720"/>
            <a:ext cx="3776142" cy="5678488"/>
          </a:xfrm>
          <a:prstGeom prst="rect">
            <a:avLst/>
          </a:prstGeom>
          <a:noFill/>
        </p:spPr>
      </p:pic>
      <p:pic>
        <p:nvPicPr>
          <p:cNvPr id="13314" name="Picture 2" descr="E:\с писахов\11_pisahov_kamnelom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4896544" cy="3835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с писахов\31_pisahov_krasnaya_kuznitsa_rem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214974" cy="3963381"/>
          </a:xfrm>
          <a:prstGeom prst="rect">
            <a:avLst/>
          </a:prstGeom>
          <a:noFill/>
        </p:spPr>
      </p:pic>
      <p:pic>
        <p:nvPicPr>
          <p:cNvPr id="12291" name="Picture 3" descr="E:\с писахов\30_pisahov_iokanga_monument_co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80955"/>
            <a:ext cx="4762510" cy="39120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365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«В мир северной сказки»</vt:lpstr>
      <vt:lpstr>                         Степан Григорьевич Писахов </vt:lpstr>
      <vt:lpstr>Слайд 3</vt:lpstr>
      <vt:lpstr>Слайд 4</vt:lpstr>
      <vt:lpstr>      Книги степана писахова</vt:lpstr>
      <vt:lpstr>Слайд 6</vt:lpstr>
      <vt:lpstr>Слайд 7</vt:lpstr>
      <vt:lpstr>                                   Писахов- художник.</vt:lpstr>
      <vt:lpstr>Слайд 9</vt:lpstr>
      <vt:lpstr>Слайд 10</vt:lpstr>
      <vt:lpstr>Слайд 11</vt:lpstr>
      <vt:lpstr>Слайд 12</vt:lpstr>
      <vt:lpstr>    Герои писаховских сказок .</vt:lpstr>
      <vt:lpstr>“Здравствуйте, люди добрые!”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Русский Язык</cp:lastModifiedBy>
  <cp:revision>23</cp:revision>
  <dcterms:modified xsi:type="dcterms:W3CDTF">2023-05-30T15:29:20Z</dcterms:modified>
</cp:coreProperties>
</file>