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57" r:id="rId4"/>
    <p:sldId id="258" r:id="rId5"/>
    <p:sldId id="259" r:id="rId6"/>
    <p:sldId id="260" r:id="rId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FF00"/>
    <a:srgbClr val="CCECFF"/>
    <a:srgbClr val="339933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94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09.04.2023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09.04.2023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09.04.2023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09.04.2023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jpeg"/><Relationship Id="rId11" Type="http://schemas.openxmlformats.org/officeDocument/2006/relationships/image" Target="../media/image4.png"/><Relationship Id="rId5" Type="http://schemas.openxmlformats.org/officeDocument/2006/relationships/image" Target="../media/image6.jpe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microsoft.com/office/2007/relationships/media" Target="../media/media2.mp3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5.png"/><Relationship Id="rId11" Type="http://schemas.openxmlformats.org/officeDocument/2006/relationships/image" Target="../media/image16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4.png"/><Relationship Id="rId10" Type="http://schemas.openxmlformats.org/officeDocument/2006/relationships/image" Target="../media/image15.png"/><Relationship Id="rId4" Type="http://schemas.openxmlformats.org/officeDocument/2006/relationships/audio" Target="../media/media2.mp3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png"/><Relationship Id="rId12" Type="http://schemas.openxmlformats.org/officeDocument/2006/relationships/image" Target="../media/image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5.png"/><Relationship Id="rId9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3.png"/><Relationship Id="rId3" Type="http://schemas.microsoft.com/office/2007/relationships/media" Target="../media/media3.mp3"/><Relationship Id="rId7" Type="http://schemas.openxmlformats.org/officeDocument/2006/relationships/image" Target="../media/image28.png"/><Relationship Id="rId12" Type="http://schemas.openxmlformats.org/officeDocument/2006/relationships/image" Target="../media/image3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7.png"/><Relationship Id="rId11" Type="http://schemas.openxmlformats.org/officeDocument/2006/relationships/image" Target="../media/image31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0.png"/><Relationship Id="rId4" Type="http://schemas.openxmlformats.org/officeDocument/2006/relationships/audio" Target="../media/media3.mp3"/><Relationship Id="rId9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0.jpeg"/><Relationship Id="rId3" Type="http://schemas.microsoft.com/office/2007/relationships/media" Target="../media/media3.mp3"/><Relationship Id="rId7" Type="http://schemas.openxmlformats.org/officeDocument/2006/relationships/image" Target="../media/image35.png"/><Relationship Id="rId12" Type="http://schemas.microsoft.com/office/2007/relationships/hdphoto" Target="../media/hdphoto1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41.png"/><Relationship Id="rId10" Type="http://schemas.openxmlformats.org/officeDocument/2006/relationships/image" Target="../media/image38.png"/><Relationship Id="rId4" Type="http://schemas.openxmlformats.org/officeDocument/2006/relationships/audio" Target="../media/media3.mp3"/><Relationship Id="rId9" Type="http://schemas.openxmlformats.org/officeDocument/2006/relationships/image" Target="../media/image37.jpeg"/><Relationship Id="rId1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 descr="https://catherineasquithgallery.com/uploads/posts/2023-02/1676583434_catherineasquithgallery-com-p-fon-v-zelenikh-tonakh-dlya-prezentatsii-3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-99392"/>
            <a:ext cx="11122928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https://catherineasquithgallery.com/uploads/posts/2021-02/1613637046_61-p-fon-dlya-prezentatsii-sovi-85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016475"/>
            <a:ext cx="8136904" cy="4724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563888" y="2780928"/>
            <a:ext cx="4824538" cy="2880320"/>
          </a:xfr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fontScale="70000" lnSpcReduction="20000"/>
          </a:bodyPr>
          <a:lstStyle/>
          <a:p>
            <a:endParaRPr lang="ru-RU" dirty="0" smtClean="0">
              <a:ln w="317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n w="317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Говорят</a:t>
            </a:r>
            <a:r>
              <a:rPr lang="ru-RU" dirty="0">
                <a:ln w="317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они стоят</a:t>
            </a:r>
            <a:r>
              <a:rPr lang="ru-RU" dirty="0" smtClean="0">
                <a:ln w="317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ru-RU" dirty="0" smtClean="0">
                <a:ln w="317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Говорят </a:t>
            </a:r>
            <a:r>
              <a:rPr lang="ru-RU" dirty="0">
                <a:ln w="317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они спешат</a:t>
            </a:r>
            <a:r>
              <a:rPr lang="ru-RU" dirty="0" smtClean="0">
                <a:ln w="317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ru-RU" dirty="0" smtClean="0">
                <a:ln w="317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Говорят </a:t>
            </a:r>
            <a:r>
              <a:rPr lang="ru-RU" dirty="0">
                <a:ln w="317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они идут</a:t>
            </a:r>
            <a:r>
              <a:rPr lang="ru-RU" dirty="0" smtClean="0">
                <a:ln w="317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ru-RU" dirty="0" smtClean="0">
                <a:ln w="317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Но </a:t>
            </a:r>
            <a:r>
              <a:rPr lang="ru-RU" dirty="0">
                <a:ln w="317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немножко отстают</a:t>
            </a:r>
            <a:r>
              <a:rPr lang="ru-RU" dirty="0" smtClean="0">
                <a:ln w="317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dirty="0" smtClean="0">
                <a:ln w="317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Мы </a:t>
            </a:r>
            <a:r>
              <a:rPr lang="ru-RU" dirty="0">
                <a:ln w="317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смотрели с Мишкой вместе</a:t>
            </a:r>
            <a:r>
              <a:rPr lang="ru-RU" dirty="0" smtClean="0">
                <a:ln w="317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ru-RU" dirty="0" smtClean="0">
                <a:ln w="317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dirty="0">
                <a:ln w="317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они висят на месте</a:t>
            </a:r>
            <a:r>
              <a:rPr lang="ru-RU" dirty="0" smtClean="0">
                <a:ln w="317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dirty="0" smtClean="0">
                <a:ln w="317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Что </a:t>
            </a:r>
            <a:r>
              <a:rPr lang="ru-RU" dirty="0">
                <a:ln w="317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это</a:t>
            </a:r>
            <a:r>
              <a:rPr lang="ru-RU" dirty="0" smtClean="0">
                <a:ln w="317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dirty="0">
              <a:ln w="317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Выноска-облако 4"/>
          <p:cNvSpPr/>
          <p:nvPr/>
        </p:nvSpPr>
        <p:spPr>
          <a:xfrm>
            <a:off x="3779912" y="116632"/>
            <a:ext cx="4788024" cy="2448272"/>
          </a:xfrm>
          <a:prstGeom prst="cloudCallout">
            <a:avLst/>
          </a:prstGeom>
          <a:solidFill>
            <a:srgbClr val="0066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одзаголовок 2"/>
          <p:cNvSpPr txBox="1">
            <a:spLocks/>
          </p:cNvSpPr>
          <p:nvPr/>
        </p:nvSpPr>
        <p:spPr>
          <a:xfrm>
            <a:off x="4247455" y="548680"/>
            <a:ext cx="3852938" cy="1656184"/>
          </a:xfrm>
          <a:prstGeom prst="rect">
            <a:avLst/>
          </a:prstGeom>
          <a:noFill/>
          <a:ln w="9525" cap="flat" cmpd="sng" algn="ctr">
            <a:noFill/>
            <a:prstDash val="soli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fontScale="85000"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ln w="317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Отгадайте загадку , если отгадаете правильно, </a:t>
            </a:r>
            <a:br>
              <a:rPr lang="ru-RU" dirty="0">
                <a:ln w="317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n w="317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поймете о чем наша викторина</a:t>
            </a:r>
          </a:p>
        </p:txBody>
      </p:sp>
      <p:pic>
        <p:nvPicPr>
          <p:cNvPr id="1034" name="Picture 10" descr="C:\Users\Serge\Downloads\888023_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2564904"/>
            <a:ext cx="3778302" cy="371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zvuk-chasov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164288" y="56723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63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528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0600" y="-49213"/>
            <a:ext cx="11126788" cy="6956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Выноска-облако 4"/>
          <p:cNvSpPr/>
          <p:nvPr/>
        </p:nvSpPr>
        <p:spPr>
          <a:xfrm>
            <a:off x="3424875" y="301824"/>
            <a:ext cx="4067944" cy="2277718"/>
          </a:xfrm>
          <a:prstGeom prst="cloudCallout">
            <a:avLst/>
          </a:prstGeom>
          <a:solidFill>
            <a:srgbClr val="0066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8" name="Picture 4" descr="https://top10a.ru/wp-content/uploads/2020/01/8-73-scaled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1784559"/>
            <a:ext cx="1597272" cy="14399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pickimage.ru/wp-content/uploads/images/detskie/waterclock/vodyaniechasi5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71" b="6204"/>
          <a:stretch/>
        </p:blipFill>
        <p:spPr bwMode="auto">
          <a:xfrm>
            <a:off x="-184701" y="1226113"/>
            <a:ext cx="1432849" cy="18191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krot.info/uploads/posts/2022-02/1645055661_51-krot-info-p-fon-pesochnie-chasi-57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63" r="32218"/>
          <a:stretch/>
        </p:blipFill>
        <p:spPr bwMode="auto">
          <a:xfrm>
            <a:off x="971600" y="332656"/>
            <a:ext cx="952451" cy="1504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www.istmira.com/uploads/posts/2020-01/thumbs/1579205752_2171501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55" t="1719" r="19154" b="-1719"/>
          <a:stretch/>
        </p:blipFill>
        <p:spPr bwMode="auto">
          <a:xfrm>
            <a:off x="1909519" y="1029174"/>
            <a:ext cx="1121434" cy="18724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cdn4.iconfinder.com/data/icons/meeting-time-add-on-colored/48/JD-32-1024.pn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24" t="22094" r="11383" b="21624"/>
          <a:stretch/>
        </p:blipFill>
        <p:spPr bwMode="auto">
          <a:xfrm>
            <a:off x="7492819" y="113036"/>
            <a:ext cx="1546398" cy="1113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5008176"/>
              </p:ext>
            </p:extLst>
          </p:nvPr>
        </p:nvGraphicFramePr>
        <p:xfrm>
          <a:off x="618105" y="3296607"/>
          <a:ext cx="8208915" cy="338437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41783"/>
                <a:gridCol w="1641783"/>
                <a:gridCol w="1641783"/>
                <a:gridCol w="1641783"/>
                <a:gridCol w="1641783"/>
              </a:tblGrid>
              <a:tr h="1200908">
                <a:tc>
                  <a:txBody>
                    <a:bodyPr/>
                    <a:lstStyle/>
                    <a:p>
                      <a:pPr algn="ctr"/>
                      <a:r>
                        <a:rPr lang="ru-RU" sz="3600" b="1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algn="ctr"/>
                      <a:r>
                        <a:rPr lang="ru-RU" sz="1800" b="1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Солнечные</a:t>
                      </a:r>
                      <a:endParaRPr lang="ru-RU" sz="1800" b="1" i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b="1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  <a:p>
                      <a:pPr algn="ctr"/>
                      <a:r>
                        <a:rPr lang="ru-RU" sz="1800" b="1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Водяные</a:t>
                      </a:r>
                      <a:endParaRPr lang="ru-RU" sz="1800" b="1" i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b="1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  <a:p>
                      <a:pPr algn="ctr"/>
                      <a:r>
                        <a:rPr lang="ru-RU" sz="1800" b="1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Песочные</a:t>
                      </a:r>
                      <a:endParaRPr lang="ru-RU" sz="1800" b="1" i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b="1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  <a:p>
                      <a:pPr algn="ctr"/>
                      <a:r>
                        <a:rPr lang="ru-RU" sz="1800" b="1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Механические</a:t>
                      </a:r>
                      <a:endParaRPr lang="ru-RU" sz="1800" b="1" i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b="1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  <a:p>
                      <a:pPr algn="ctr"/>
                      <a:r>
                        <a:rPr lang="ru-RU" sz="1800" b="1" i="1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Электронные</a:t>
                      </a:r>
                      <a:endParaRPr lang="ru-RU" sz="1800" b="1" i="1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00FF00"/>
                    </a:solidFill>
                  </a:tcPr>
                </a:tc>
              </a:tr>
              <a:tr h="2183468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Picture 9" descr="https://trafaret-decor.ru/sites/default/files/2023-01/%D0%A1%D0%BE%D0%B2%D0%B0%20%D0%BA%D0%B0%D1%80%D1%82%D0%B8%D0%BD%D0%BA%D0%B8%20%D0%B4%D0%BB%D1%8F%20%D0%BF%D1%80%D0%B5%D0%B7%D0%B5%D0%BD%D1%82%D0%B0%D1%86%D0%B8%D0%B8%20%2815%29_1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684445" y="164842"/>
            <a:ext cx="1480860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826317" y="759249"/>
            <a:ext cx="34563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Ребята, а вызнаете какие часы появились первыми? Расставь в таблице часы так, как они появлялись в жизни человека.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a3f66032fbe4f2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460432" y="6176023"/>
            <a:ext cx="488049" cy="488049"/>
          </a:xfrm>
          <a:prstGeom prst="ellipse">
            <a:avLst/>
          </a:prstGeom>
          <a:ln w="190500" cap="rnd">
            <a:solidFill>
              <a:srgbClr val="FF0000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643987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3.7037E-6 L -0.03385 0.67547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1" y="3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3.7037E-6 L -0.70156 0.4185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087" y="20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4.07407E-6 L 0.43455 0.50741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719" y="25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85185E-6 L 0.35747 0.61482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65" y="30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2.59259E-6 L 0.27639 0.45116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819" y="22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0600" y="-49213"/>
            <a:ext cx="11126788" cy="6956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 descr="https://trafaret-decor.ru/sites/default/files/2023-01/%D0%A1%D0%BE%D0%B2%D0%B0%20%D0%BA%D0%B0%D1%80%D1%82%D0%B8%D0%BD%D0%BA%D0%B8%20%D0%B4%D0%BB%D1%8F%20%D0%BF%D1%80%D0%B5%D0%B7%D0%B5%D0%BD%D1%82%D0%B0%D1%86%D0%B8%D0%B8%20%2815%29_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51520" y="188640"/>
            <a:ext cx="3096344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0"/>
            <a:ext cx="4829175" cy="2846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214279" y="620688"/>
            <a:ext cx="33843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Какие из часов не тикают? </a:t>
            </a:r>
            <a:endParaRPr lang="ru-RU" sz="32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68" name="Picture 2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5" name="Группа 14"/>
          <p:cNvGrpSpPr/>
          <p:nvPr/>
        </p:nvGrpSpPr>
        <p:grpSpPr>
          <a:xfrm>
            <a:off x="0" y="1988840"/>
            <a:ext cx="10069476" cy="4783483"/>
            <a:chOff x="0" y="1988840"/>
            <a:chExt cx="10069476" cy="4783483"/>
          </a:xfrm>
        </p:grpSpPr>
        <p:grpSp>
          <p:nvGrpSpPr>
            <p:cNvPr id="14" name="Группа 13"/>
            <p:cNvGrpSpPr/>
            <p:nvPr/>
          </p:nvGrpSpPr>
          <p:grpSpPr>
            <a:xfrm>
              <a:off x="0" y="1988840"/>
              <a:ext cx="10069476" cy="4783483"/>
              <a:chOff x="323528" y="2046476"/>
              <a:chExt cx="10069476" cy="4783483"/>
            </a:xfrm>
          </p:grpSpPr>
          <p:pic>
            <p:nvPicPr>
              <p:cNvPr id="2063" name="Picture 15" descr="https://pngimg.com/uploads/clock/clock_PNG6616.png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3528" y="3871764"/>
                <a:ext cx="2736304" cy="274401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8" name="Группа 7"/>
              <p:cNvGrpSpPr/>
              <p:nvPr/>
            </p:nvGrpSpPr>
            <p:grpSpPr>
              <a:xfrm>
                <a:off x="3013457" y="2822827"/>
                <a:ext cx="1862639" cy="4007132"/>
                <a:chOff x="3013457" y="2822827"/>
                <a:chExt cx="1862639" cy="4007132"/>
              </a:xfrm>
            </p:grpSpPr>
            <p:pic>
              <p:nvPicPr>
                <p:cNvPr id="2061" name="Picture 13" descr="https://img-fotki.yandex.ru/get/1049734/200266923.80c/0_1b75cc_d5af4d05_XL.png"/>
                <p:cNvPicPr>
                  <a:picLocks noChangeAspect="1" noChangeArrowheads="1"/>
                </p:cNvPicPr>
                <p:nvPr/>
              </p:nvPicPr>
              <p:blipFill rotWithShape="1"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9474" r="33000"/>
                <a:stretch/>
              </p:blipFill>
              <p:spPr bwMode="auto">
                <a:xfrm>
                  <a:off x="3013457" y="2822827"/>
                  <a:ext cx="1862639" cy="400713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9" name="49dfdef97d65e09-1.mp3">
                  <a:hlinkClick r:id="" action="ppaction://media"/>
                </p:cNvPr>
                <p:cNvPicPr>
                  <a:picLocks noChangeAspect="1"/>
                </p:cNvPicPr>
                <p:nvPr>
                  <a:audioFile r:link="rId2"/>
                  <p:extLst>
                    <p:ext uri="{DAA4B4D4-6D71-4841-9C94-3DE7FCFB9230}">
                      <p14:media xmlns:p14="http://schemas.microsoft.com/office/powerpoint/2010/main" r:embed="rId1"/>
                    </p:ext>
                  </p:extLst>
                </p:nvPr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3959461" y="6288529"/>
                  <a:ext cx="304800" cy="304800"/>
                </a:xfrm>
                <a:prstGeom prst="ellipse">
                  <a:avLst/>
                </a:prstGeom>
                <a:ln w="190500" cap="rnd">
                  <a:solidFill>
                    <a:srgbClr val="FF0000"/>
                  </a:solidFill>
                  <a:prstDash val="solid"/>
                </a:ln>
                <a:effectLst>
                  <a:outerShdw blurRad="127000" algn="bl" rotWithShape="0">
                    <a:srgbClr val="000000"/>
                  </a:outerShdw>
                </a:effectLst>
                <a:scene3d>
                  <a:camera prst="perspectiveFront" fov="5400000"/>
                  <a:lightRig rig="threePt" dir="t">
                    <a:rot lat="0" lon="0" rev="19200000"/>
                  </a:lightRig>
                </a:scene3d>
                <a:sp3d extrusionH="25400">
                  <a:bevelT w="304800" h="152400" prst="hardEdge"/>
                  <a:extrusionClr>
                    <a:srgbClr val="000000"/>
                  </a:extrusionClr>
                </a:sp3d>
              </p:spPr>
            </p:pic>
          </p:grpSp>
          <p:grpSp>
            <p:nvGrpSpPr>
              <p:cNvPr id="9" name="Группа 8"/>
              <p:cNvGrpSpPr/>
              <p:nvPr/>
            </p:nvGrpSpPr>
            <p:grpSpPr>
              <a:xfrm>
                <a:off x="4870469" y="2046476"/>
                <a:ext cx="2531435" cy="3797152"/>
                <a:chOff x="4870469" y="2046476"/>
                <a:chExt cx="2531435" cy="3797152"/>
              </a:xfrm>
            </p:grpSpPr>
            <p:pic>
              <p:nvPicPr>
                <p:cNvPr id="2065" name="Picture 17" descr="https://www.pngplay.com/wp-content/uploads/4/Clock-Download-Free-PNG.png"/>
                <p:cNvPicPr>
                  <a:picLocks noChangeAspect="1" noChangeArrowheads="1"/>
                </p:cNvPicPr>
                <p:nvPr/>
              </p:nvPicPr>
              <p:blipFill>
                <a:blip r:embed="rId1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6821469">
                  <a:off x="4237611" y="2679334"/>
                  <a:ext cx="3797152" cy="253143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1" name="49dfdef97d65e09-1.mp3">
                  <a:hlinkClick r:id="" action="ppaction://media"/>
                </p:cNvPr>
                <p:cNvPicPr>
                  <a:picLocks noChangeAspect="1"/>
                </p:cNvPicPr>
                <p:nvPr>
                  <a:audioFile r:link="rId2"/>
                  <p:extLst>
                    <p:ext uri="{DAA4B4D4-6D71-4841-9C94-3DE7FCFB9230}">
                      <p14:media xmlns:p14="http://schemas.microsoft.com/office/powerpoint/2010/main" r:embed="rId1"/>
                    </p:ext>
                  </p:extLst>
                </p:nvPr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5614805" y="4725144"/>
                  <a:ext cx="304800" cy="304800"/>
                </a:xfrm>
                <a:prstGeom prst="ellipse">
                  <a:avLst/>
                </a:prstGeom>
                <a:ln w="190500" cap="rnd">
                  <a:solidFill>
                    <a:srgbClr val="FF0000"/>
                  </a:solidFill>
                  <a:prstDash val="solid"/>
                </a:ln>
                <a:effectLst>
                  <a:outerShdw blurRad="127000" algn="bl" rotWithShape="0">
                    <a:srgbClr val="000000"/>
                  </a:outerShdw>
                </a:effectLst>
                <a:scene3d>
                  <a:camera prst="perspectiveFront" fov="5400000"/>
                  <a:lightRig rig="threePt" dir="t">
                    <a:rot lat="0" lon="0" rev="19200000"/>
                  </a:lightRig>
                </a:scene3d>
                <a:sp3d extrusionH="25400">
                  <a:bevelT w="304800" h="152400" prst="hardEdge"/>
                  <a:extrusionClr>
                    <a:srgbClr val="000000"/>
                  </a:extrusionClr>
                </a:sp3d>
              </p:spPr>
            </p:pic>
          </p:grpSp>
          <p:grpSp>
            <p:nvGrpSpPr>
              <p:cNvPr id="11" name="Группа 10"/>
              <p:cNvGrpSpPr/>
              <p:nvPr/>
            </p:nvGrpSpPr>
            <p:grpSpPr>
              <a:xfrm>
                <a:off x="5919605" y="4121972"/>
                <a:ext cx="4473399" cy="2516287"/>
                <a:chOff x="5919605" y="4121972"/>
                <a:chExt cx="4473399" cy="2516287"/>
              </a:xfrm>
            </p:grpSpPr>
            <p:pic>
              <p:nvPicPr>
                <p:cNvPr id="2067" name="Picture 19" descr="https://krot.info/uploads/posts/2022-02/1645055661_51-krot-info-p-fon-pesochnie-chasi-57.png"/>
                <p:cNvPicPr>
                  <a:picLocks noChangeAspect="1" noChangeArrowheads="1"/>
                </p:cNvPicPr>
                <p:nvPr/>
              </p:nvPicPr>
              <p:blipFill>
                <a:blip r:embed="rId1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919605" y="4121972"/>
                  <a:ext cx="4473399" cy="251628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0" name="a3f66032fbe4f26.mp3">
                  <a:hlinkClick r:id="" action="ppaction://media"/>
                </p:cNvPr>
                <p:cNvPicPr>
                  <a:picLocks noChangeAspect="1"/>
                </p:cNvPicPr>
                <p:nvPr>
                  <a:audioFile r:link="rId4"/>
                  <p:extLst>
                    <p:ext uri="{DAA4B4D4-6D71-4841-9C94-3DE7FCFB9230}">
                      <p14:media xmlns:p14="http://schemas.microsoft.com/office/powerpoint/2010/main" r:embed="rId3"/>
                    </p:ext>
                  </p:extLst>
                </p:nvPr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8016255" y="6163566"/>
                  <a:ext cx="304800" cy="304800"/>
                </a:xfrm>
                <a:prstGeom prst="ellipse">
                  <a:avLst/>
                </a:prstGeom>
                <a:ln w="190500" cap="rnd">
                  <a:solidFill>
                    <a:srgbClr val="FF0000"/>
                  </a:solidFill>
                  <a:prstDash val="solid"/>
                </a:ln>
                <a:effectLst>
                  <a:outerShdw blurRad="127000" algn="bl" rotWithShape="0">
                    <a:srgbClr val="000000"/>
                  </a:outerShdw>
                </a:effectLst>
                <a:scene3d>
                  <a:camera prst="perspectiveFront" fov="5400000"/>
                  <a:lightRig rig="threePt" dir="t">
                    <a:rot lat="0" lon="0" rev="19200000"/>
                  </a:lightRig>
                </a:scene3d>
                <a:sp3d extrusionH="25400">
                  <a:bevelT w="304800" h="152400" prst="hardEdge"/>
                  <a:extrusionClr>
                    <a:srgbClr val="000000"/>
                  </a:extrusionClr>
                </a:sp3d>
              </p:spPr>
            </p:pic>
          </p:grpSp>
        </p:grpSp>
        <p:pic>
          <p:nvPicPr>
            <p:cNvPr id="6" name="49dfdef97d65e09-1.mp3">
              <a:hlinkClick r:id="" action="ppaction://media"/>
            </p:cNvPr>
            <p:cNvPicPr>
              <a:picLocks noChangeAspect="1"/>
            </p:cNvPicPr>
            <p:nvPr>
              <a:audi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12"/>
            <a:stretch>
              <a:fillRect/>
            </a:stretch>
          </p:blipFill>
          <p:spPr>
            <a:xfrm>
              <a:off x="1253902" y="6252748"/>
              <a:ext cx="304800" cy="304800"/>
            </a:xfrm>
            <a:prstGeom prst="ellipse">
              <a:avLst/>
            </a:prstGeom>
            <a:ln w="190500" cap="rnd">
              <a:solidFill>
                <a:srgbClr val="FF0000"/>
              </a:solidFill>
              <a:prstDash val="solid"/>
            </a:ln>
            <a:effectLst>
              <a:outerShdw blurRad="127000" algn="bl" rotWithShape="0">
                <a:srgbClr val="000000"/>
              </a:outerShdw>
            </a:effectLst>
            <a:scene3d>
              <a:camera prst="perspectiveFront" fov="5400000"/>
              <a:lightRig rig="threePt" dir="t">
                <a:rot lat="0" lon="0" rev="19200000"/>
              </a:lightRig>
            </a:scene3d>
            <a:sp3d extrusionH="25400">
              <a:bevelT w="304800" h="152400" prst="hardEdge"/>
              <a:extrusionClr>
                <a:srgbClr val="000000"/>
              </a:extrusionClr>
            </a:sp3d>
          </p:spPr>
        </p:pic>
      </p:grpSp>
    </p:spTree>
    <p:extLst>
      <p:ext uri="{BB962C8B-B14F-4D97-AF65-F5344CB8AC3E}">
        <p14:creationId xmlns:p14="http://schemas.microsoft.com/office/powerpoint/2010/main" val="2289505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0600" y="-49213"/>
            <a:ext cx="11126788" cy="6956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9640" y="76851"/>
            <a:ext cx="4366434" cy="2998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" name="Группа 7"/>
          <p:cNvGrpSpPr/>
          <p:nvPr/>
        </p:nvGrpSpPr>
        <p:grpSpPr>
          <a:xfrm>
            <a:off x="151087" y="-42718"/>
            <a:ext cx="4840511" cy="6696744"/>
            <a:chOff x="151087" y="-42718"/>
            <a:chExt cx="4840511" cy="6696744"/>
          </a:xfrm>
        </p:grpSpPr>
        <p:pic>
          <p:nvPicPr>
            <p:cNvPr id="3077" name="Picture 5" descr="https://i.pinimg.com/originals/ea/e7/6a/eae76a28981fd827cc82f60601f398be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087" y="-42718"/>
              <a:ext cx="4840511" cy="66967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Овал 4"/>
            <p:cNvSpPr/>
            <p:nvPr/>
          </p:nvSpPr>
          <p:spPr>
            <a:xfrm>
              <a:off x="771142" y="2204864"/>
              <a:ext cx="3600400" cy="3600400"/>
            </a:xfrm>
            <a:prstGeom prst="ellipse">
              <a:avLst/>
            </a:prstGeom>
            <a:solidFill>
              <a:srgbClr val="006600"/>
            </a:solidFill>
            <a:ln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" name="Стрелка вправо 5"/>
            <p:cNvSpPr/>
            <p:nvPr/>
          </p:nvSpPr>
          <p:spPr>
            <a:xfrm rot="20501105">
              <a:off x="2492547" y="3647981"/>
              <a:ext cx="1440160" cy="288032"/>
            </a:xfrm>
            <a:prstGeom prst="rightArrow">
              <a:avLst/>
            </a:prstGeom>
            <a:solidFill>
              <a:schemeClr val="bg1"/>
            </a:solidFill>
            <a:ln>
              <a:solidFill>
                <a:srgbClr val="33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Стрелка вправо 11"/>
            <p:cNvSpPr/>
            <p:nvPr/>
          </p:nvSpPr>
          <p:spPr>
            <a:xfrm rot="4176283">
              <a:off x="2313167" y="4329131"/>
              <a:ext cx="919391" cy="288032"/>
            </a:xfrm>
            <a:prstGeom prst="rightArrow">
              <a:avLst/>
            </a:prstGeom>
            <a:solidFill>
              <a:schemeClr val="bg1"/>
            </a:solidFill>
            <a:ln>
              <a:solidFill>
                <a:srgbClr val="33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Овал 6"/>
            <p:cNvSpPr/>
            <p:nvPr/>
          </p:nvSpPr>
          <p:spPr>
            <a:xfrm>
              <a:off x="2319314" y="3753036"/>
              <a:ext cx="504056" cy="504056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33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5111318" y="404664"/>
            <a:ext cx="340580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Расставьте </a:t>
            </a:r>
            <a:r>
              <a:rPr lang="ru-RU" sz="2800" b="1" dirty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правильно цифры на циферблате </a:t>
            </a:r>
            <a:r>
              <a:rPr lang="ru-RU" sz="2800" b="1" dirty="0" smtClean="0">
                <a:ln w="3175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часов</a:t>
            </a:r>
            <a:endParaRPr lang="ru-RU" sz="2800" b="1" dirty="0">
              <a:ln w="3175"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83" name="Picture 11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49" r="82594"/>
          <a:stretch/>
        </p:blipFill>
        <p:spPr bwMode="auto">
          <a:xfrm>
            <a:off x="7870301" y="5943713"/>
            <a:ext cx="474453" cy="650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4" name="Picture 1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75" t="50504" r="41426"/>
          <a:stretch/>
        </p:blipFill>
        <p:spPr bwMode="auto">
          <a:xfrm>
            <a:off x="4957828" y="2794565"/>
            <a:ext cx="433371" cy="706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5" name="Picture 1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42" t="54790" r="62916"/>
          <a:stretch/>
        </p:blipFill>
        <p:spPr bwMode="auto">
          <a:xfrm>
            <a:off x="5652120" y="5482657"/>
            <a:ext cx="505402" cy="645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6" name="Picture 14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71" b="55888"/>
          <a:stretch/>
        </p:blipFill>
        <p:spPr bwMode="auto">
          <a:xfrm>
            <a:off x="8028384" y="2760571"/>
            <a:ext cx="450550" cy="629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7" name="Picture 15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21" r="22121" b="50000"/>
          <a:stretch/>
        </p:blipFill>
        <p:spPr bwMode="auto">
          <a:xfrm>
            <a:off x="5183295" y="4649587"/>
            <a:ext cx="396816" cy="713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8" name="Picture 16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18" r="42270" b="53204"/>
          <a:stretch/>
        </p:blipFill>
        <p:spPr bwMode="auto">
          <a:xfrm>
            <a:off x="7293363" y="3384562"/>
            <a:ext cx="515503" cy="667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0" name="Группа 9"/>
          <p:cNvGrpSpPr/>
          <p:nvPr/>
        </p:nvGrpSpPr>
        <p:grpSpPr>
          <a:xfrm>
            <a:off x="7758067" y="4917926"/>
            <a:ext cx="715657" cy="724050"/>
            <a:chOff x="3312093" y="2842141"/>
            <a:chExt cx="715657" cy="724050"/>
          </a:xfrm>
        </p:grpSpPr>
        <p:pic>
          <p:nvPicPr>
            <p:cNvPr id="3079" name="Picture 7" descr="https://free-png.ru/wp-content/uploads/2020/12/tsifry-v-png-01-b5d66b35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210" r="62969" b="50000"/>
            <a:stretch/>
          </p:blipFill>
          <p:spPr bwMode="auto">
            <a:xfrm>
              <a:off x="3312093" y="2855101"/>
              <a:ext cx="431320" cy="7110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9" name="Picture 17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048" t="-1071" r="43128" b="52608"/>
            <a:stretch/>
          </p:blipFill>
          <p:spPr bwMode="auto">
            <a:xfrm>
              <a:off x="3596430" y="2842141"/>
              <a:ext cx="431320" cy="6916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3092" name="Picture 20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227" t="57475"/>
          <a:stretch/>
        </p:blipFill>
        <p:spPr bwMode="auto">
          <a:xfrm>
            <a:off x="7053724" y="2975028"/>
            <a:ext cx="457200" cy="6069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93" name="Picture 21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61" t="57286" r="22364"/>
          <a:stretch/>
        </p:blipFill>
        <p:spPr bwMode="auto">
          <a:xfrm>
            <a:off x="6451061" y="4753568"/>
            <a:ext cx="421796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95" name="Picture 2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1199" y="3747617"/>
            <a:ext cx="377825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1" name="Группа 10"/>
          <p:cNvGrpSpPr/>
          <p:nvPr/>
        </p:nvGrpSpPr>
        <p:grpSpPr>
          <a:xfrm>
            <a:off x="8241707" y="4111158"/>
            <a:ext cx="653243" cy="609600"/>
            <a:chOff x="3321012" y="3971485"/>
            <a:chExt cx="653243" cy="609600"/>
          </a:xfrm>
        </p:grpSpPr>
        <p:pic>
          <p:nvPicPr>
            <p:cNvPr id="3091" name="Picture 19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124" t="-1052" r="64951" b="58338"/>
            <a:stretch/>
          </p:blipFill>
          <p:spPr bwMode="auto">
            <a:xfrm>
              <a:off x="3321012" y="3971485"/>
              <a:ext cx="379562" cy="609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94" name="Picture 22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96430" y="3971485"/>
              <a:ext cx="377825" cy="609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6" name="Группа 15"/>
          <p:cNvGrpSpPr/>
          <p:nvPr/>
        </p:nvGrpSpPr>
        <p:grpSpPr>
          <a:xfrm>
            <a:off x="6040605" y="2778451"/>
            <a:ext cx="773616" cy="626544"/>
            <a:chOff x="3597842" y="4013317"/>
            <a:chExt cx="773616" cy="626544"/>
          </a:xfrm>
        </p:grpSpPr>
        <p:pic>
          <p:nvPicPr>
            <p:cNvPr id="3090" name="Picture 18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3983" b="56276"/>
            <a:stretch/>
          </p:blipFill>
          <p:spPr bwMode="auto">
            <a:xfrm>
              <a:off x="3934871" y="4015849"/>
              <a:ext cx="436587" cy="6240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96" name="Picture 24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97842" y="4013317"/>
              <a:ext cx="377825" cy="609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8" name="Группа 17"/>
          <p:cNvGrpSpPr/>
          <p:nvPr/>
        </p:nvGrpSpPr>
        <p:grpSpPr>
          <a:xfrm>
            <a:off x="6864811" y="5445224"/>
            <a:ext cx="695785" cy="713581"/>
            <a:chOff x="6864811" y="5445224"/>
            <a:chExt cx="695785" cy="713581"/>
          </a:xfrm>
        </p:grpSpPr>
        <p:pic>
          <p:nvPicPr>
            <p:cNvPr id="40" name="Picture 23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64811" y="5445224"/>
              <a:ext cx="377825" cy="609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1" name="Picture 15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321" r="22121" b="50000"/>
            <a:stretch/>
          </p:blipFill>
          <p:spPr bwMode="auto">
            <a:xfrm>
              <a:off x="7163780" y="5445224"/>
              <a:ext cx="396816" cy="7135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9" name="Группа 18"/>
          <p:cNvGrpSpPr/>
          <p:nvPr/>
        </p:nvGrpSpPr>
        <p:grpSpPr>
          <a:xfrm>
            <a:off x="6995050" y="4344752"/>
            <a:ext cx="763017" cy="661625"/>
            <a:chOff x="7650559" y="4110092"/>
            <a:chExt cx="763017" cy="661625"/>
          </a:xfrm>
        </p:grpSpPr>
        <p:pic>
          <p:nvPicPr>
            <p:cNvPr id="43" name="Picture 23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50559" y="4110092"/>
              <a:ext cx="377825" cy="609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4" name="Picture 20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227" t="57475"/>
            <a:stretch/>
          </p:blipFill>
          <p:spPr bwMode="auto">
            <a:xfrm>
              <a:off x="7956376" y="4164809"/>
              <a:ext cx="457200" cy="6069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0" name="Группа 19"/>
          <p:cNvGrpSpPr/>
          <p:nvPr/>
        </p:nvGrpSpPr>
        <p:grpSpPr>
          <a:xfrm>
            <a:off x="4399646" y="5346096"/>
            <a:ext cx="756590" cy="730653"/>
            <a:chOff x="4399646" y="5346096"/>
            <a:chExt cx="756590" cy="730653"/>
          </a:xfrm>
        </p:grpSpPr>
        <p:pic>
          <p:nvPicPr>
            <p:cNvPr id="46" name="Picture 15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321" r="22121" b="50000"/>
            <a:stretch/>
          </p:blipFill>
          <p:spPr bwMode="auto">
            <a:xfrm>
              <a:off x="4399646" y="5363168"/>
              <a:ext cx="396816" cy="7135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7" name="Picture 15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321" r="22121" b="50000"/>
            <a:stretch/>
          </p:blipFill>
          <p:spPr bwMode="auto">
            <a:xfrm>
              <a:off x="4759420" y="5346096"/>
              <a:ext cx="396816" cy="7135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1" name="Группа 20"/>
          <p:cNvGrpSpPr/>
          <p:nvPr/>
        </p:nvGrpSpPr>
        <p:grpSpPr>
          <a:xfrm>
            <a:off x="8227205" y="3325766"/>
            <a:ext cx="877399" cy="667855"/>
            <a:chOff x="8692875" y="2298492"/>
            <a:chExt cx="877399" cy="667855"/>
          </a:xfrm>
        </p:grpSpPr>
        <p:pic>
          <p:nvPicPr>
            <p:cNvPr id="49" name="Picture 16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18" r="42270" b="53204"/>
            <a:stretch/>
          </p:blipFill>
          <p:spPr bwMode="auto">
            <a:xfrm>
              <a:off x="8692875" y="2298492"/>
              <a:ext cx="515503" cy="6678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0" name="Picture 16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18" r="42270" b="53204"/>
            <a:stretch/>
          </p:blipFill>
          <p:spPr bwMode="auto">
            <a:xfrm>
              <a:off x="9054771" y="2298492"/>
              <a:ext cx="515503" cy="6678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9265" y="3147761"/>
            <a:ext cx="2576942" cy="2753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" name="a3f66032fbe4f2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568025" y="6260857"/>
            <a:ext cx="488049" cy="488049"/>
          </a:xfrm>
          <a:prstGeom prst="ellipse">
            <a:avLst/>
          </a:prstGeom>
          <a:ln w="190500" cap="rnd">
            <a:solidFill>
              <a:srgbClr val="FF0000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935807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0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2.22222E-6 L -0.23628 -0.18541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30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23" y="-92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9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0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3.7037E-7 L -0.39652 -0.07361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30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26" y="-3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8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0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11111E-6 L -0.14375 -0.1669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30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87" y="-8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0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3.7037E-7 L -0.46562 0.21968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281" y="10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0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3.7037E-7 L -0.50469 -0.16204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243" y="-8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3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0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2.22222E-6 L -0.35035 -0.04213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517" y="-2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0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3.7037E-6 L -0.35712 0.32476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865" y="16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0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0 L -0.58281 -0.03796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30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149" y="-18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93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0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7.40741E-7 L -0.68229 0.11643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30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15" y="5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92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48148E-6 L -0.7599 -0.23842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003" y="-11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59259E-6 L -0.60799 -0.4169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399" y="-20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4.44444E-6 L -0.56511 0.03889 " pathEditMode="relative" rAng="0" ptsTypes="AA">
                                      <p:cBhvr>
                                        <p:cTn id="10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264" y="1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2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28799" y="-47257"/>
            <a:ext cx="11131550" cy="6956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57808"/>
            <a:ext cx="3962400" cy="2554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363" y="49664"/>
            <a:ext cx="3097213" cy="3309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36976" y="548680"/>
            <a:ext cx="30243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Какие из </a:t>
            </a:r>
            <a:r>
              <a:rPr lang="ru-RU" sz="32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часов </a:t>
            </a:r>
            <a:r>
              <a:rPr lang="ru-RU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настольные часы?</a:t>
            </a:r>
          </a:p>
        </p:txBody>
      </p:sp>
      <p:grpSp>
        <p:nvGrpSpPr>
          <p:cNvPr id="9" name="Группа 8"/>
          <p:cNvGrpSpPr/>
          <p:nvPr/>
        </p:nvGrpSpPr>
        <p:grpSpPr>
          <a:xfrm>
            <a:off x="-463844" y="2492896"/>
            <a:ext cx="9590416" cy="4190298"/>
            <a:chOff x="-463844" y="2492896"/>
            <a:chExt cx="9590416" cy="4190298"/>
          </a:xfrm>
        </p:grpSpPr>
        <p:pic>
          <p:nvPicPr>
            <p:cNvPr id="8" name="Picture 1" descr="C:\Users\Люба\Desktop\док. о часах\картинки часов\картинки\ed198c24b3f0bf577e6e2325c8df5dce.png"/>
            <p:cNvPicPr>
              <a:picLocks noChangeAspect="1" noChangeArrowheads="1"/>
            </p:cNvPicPr>
            <p:nvPr/>
          </p:nvPicPr>
          <p:blipFill>
            <a:blip r:embed="rId9" cstate="screen"/>
            <a:srcRect/>
            <a:stretch>
              <a:fillRect/>
            </a:stretch>
          </p:blipFill>
          <p:spPr bwMode="auto">
            <a:xfrm>
              <a:off x="6628146" y="2492896"/>
              <a:ext cx="2498426" cy="2498426"/>
            </a:xfrm>
            <a:prstGeom prst="rect">
              <a:avLst/>
            </a:prstGeom>
            <a:noFill/>
          </p:spPr>
        </p:pic>
        <p:pic>
          <p:nvPicPr>
            <p:cNvPr id="4102" name="Picture 6" descr="https://i.pinimg.com/originals/ea/e7/6a/eae76a28981fd827cc82f60601f398be.p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6016" y="3742109"/>
              <a:ext cx="2066028" cy="28583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4" name="Picture 8" descr="https://ramki-photoshop.ru/predmety/7/kartinki-photoshop-26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463844" y="3299450"/>
              <a:ext cx="2392414" cy="33837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5" name="Picture 9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0709" y="3933056"/>
              <a:ext cx="2746267" cy="1922387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5" name="a3f66032fbe4f26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475444" y="6159273"/>
            <a:ext cx="360040" cy="360040"/>
          </a:xfrm>
          <a:prstGeom prst="ellipse">
            <a:avLst/>
          </a:prstGeom>
          <a:ln w="190500" cap="rnd">
            <a:solidFill>
              <a:srgbClr val="FF0000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49dfdef97d65e09-1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713478" y="4134598"/>
            <a:ext cx="327762" cy="327762"/>
          </a:xfrm>
          <a:prstGeom prst="ellipse">
            <a:avLst/>
          </a:prstGeom>
          <a:ln w="190500" cap="rnd">
            <a:solidFill>
              <a:srgbClr val="FF0000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7" name="49dfdef97d65e09-1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785764" y="5855443"/>
            <a:ext cx="327762" cy="327762"/>
          </a:xfrm>
          <a:prstGeom prst="ellipse">
            <a:avLst/>
          </a:prstGeom>
          <a:ln w="190500" cap="rnd">
            <a:solidFill>
              <a:srgbClr val="FF0000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8" name="49dfdef97d65e09-1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68482" y="6355432"/>
            <a:ext cx="327762" cy="327762"/>
          </a:xfrm>
          <a:prstGeom prst="ellipse">
            <a:avLst/>
          </a:prstGeom>
          <a:ln w="190500" cap="rnd">
            <a:solidFill>
              <a:srgbClr val="FF0000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759107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3775" y="-49213"/>
            <a:ext cx="11131550" cy="6956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-117178"/>
            <a:ext cx="3097213" cy="3309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44624"/>
            <a:ext cx="3962400" cy="2554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825008" y="476672"/>
            <a:ext cx="30243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Какие  </a:t>
            </a:r>
            <a:r>
              <a:rPr lang="ru-RU" sz="32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часы </a:t>
            </a:r>
            <a:r>
              <a:rPr lang="ru-RU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электронные?</a:t>
            </a:r>
          </a:p>
        </p:txBody>
      </p:sp>
      <p:grpSp>
        <p:nvGrpSpPr>
          <p:cNvPr id="8" name="Группа 7"/>
          <p:cNvGrpSpPr/>
          <p:nvPr/>
        </p:nvGrpSpPr>
        <p:grpSpPr>
          <a:xfrm>
            <a:off x="-36512" y="2706958"/>
            <a:ext cx="9180512" cy="3934661"/>
            <a:chOff x="-36512" y="2706958"/>
            <a:chExt cx="9180512" cy="3934661"/>
          </a:xfrm>
        </p:grpSpPr>
        <p:pic>
          <p:nvPicPr>
            <p:cNvPr id="5126" name="Picture 6" descr="https://sapling-inc.com/wp-content/uploads/Sapling-256-Wall-Mount-White-H-1024x517.jpg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17623" r="7289" b="20534"/>
            <a:stretch/>
          </p:blipFill>
          <p:spPr bwMode="auto">
            <a:xfrm>
              <a:off x="5629715" y="5345475"/>
              <a:ext cx="3514285" cy="12961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28" name="Picture 8" descr="https://matemediadesigns.com/wp-content/uploads/2017/11/wrist-watch-2745278_1280.p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25282">
              <a:off x="5141618" y="2706958"/>
              <a:ext cx="3147979" cy="20978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30" name="Picture 10" descr="https://catherineasquithgallery.com/uploads/posts/2021-03/1614571404_60-p-chasi-na-belom-fone-63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1760" y="3429001"/>
              <a:ext cx="2856018" cy="28417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40" name="Picture 20" descr="https://cdn1.ozone.ru/s3/multimedia-j/6232996159.jpg"/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86" r="20746"/>
            <a:stretch/>
          </p:blipFill>
          <p:spPr bwMode="auto">
            <a:xfrm>
              <a:off x="-36512" y="3192759"/>
              <a:ext cx="1763688" cy="321438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" name="a3f66032fbe4f26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629715" y="6270739"/>
            <a:ext cx="403604" cy="403604"/>
          </a:xfrm>
          <a:prstGeom prst="ellipse">
            <a:avLst/>
          </a:prstGeom>
          <a:ln w="190500" cap="rnd">
            <a:solidFill>
              <a:srgbClr val="FF0000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49dfdef97d65e09-1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082057" y="4437112"/>
            <a:ext cx="412758" cy="412758"/>
          </a:xfrm>
          <a:prstGeom prst="ellipse">
            <a:avLst/>
          </a:prstGeom>
          <a:ln w="190500" cap="rnd">
            <a:solidFill>
              <a:srgbClr val="FF0000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9" name="49dfdef97d65e09-1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633390" y="5857981"/>
            <a:ext cx="412758" cy="412758"/>
          </a:xfrm>
          <a:prstGeom prst="ellipse">
            <a:avLst/>
          </a:prstGeom>
          <a:ln w="190500" cap="rnd">
            <a:solidFill>
              <a:srgbClr val="FF0000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0" name="49dfdef97d65e09-1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15616" y="4757238"/>
            <a:ext cx="412758" cy="412758"/>
          </a:xfrm>
          <a:prstGeom prst="ellipse">
            <a:avLst/>
          </a:prstGeom>
          <a:ln w="190500" cap="rnd">
            <a:solidFill>
              <a:srgbClr val="FF0000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404807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381</TotalTime>
  <Words>93</Words>
  <Application>Microsoft Office PowerPoint</Application>
  <PresentationFormat>Экран (4:3)</PresentationFormat>
  <Paragraphs>24</Paragraphs>
  <Slides>6</Slides>
  <Notes>0</Notes>
  <HiddenSlides>0</HiddenSlides>
  <MMClips>15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7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Отгадайте загадку , если отгадаете правильно,  поймете о чем наша викторина </dc:title>
  <dc:creator>Сергей Романов</dc:creator>
  <cp:lastModifiedBy>Сергей Романов</cp:lastModifiedBy>
  <cp:revision>28</cp:revision>
  <dcterms:created xsi:type="dcterms:W3CDTF">2023-04-09T07:48:29Z</dcterms:created>
  <dcterms:modified xsi:type="dcterms:W3CDTF">2023-04-09T14:28:10Z</dcterms:modified>
</cp:coreProperties>
</file>