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196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3" y="404664"/>
            <a:ext cx="9036495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000" b="1" dirty="0" smtClean="0">
                <a:latin typeface="Times New Roman"/>
                <a:ea typeface="Calibri"/>
              </a:rPr>
              <a:t>Домашнее задание</a:t>
            </a:r>
          </a:p>
          <a:p>
            <a:pPr algn="ctr"/>
            <a:endParaRPr lang="ru-RU" sz="5000" b="1" dirty="0" smtClean="0">
              <a:latin typeface="Times New Roman"/>
              <a:ea typeface="Calibri"/>
            </a:endParaRPr>
          </a:p>
          <a:p>
            <a:pPr algn="ctr"/>
            <a:r>
              <a:rPr lang="ru-RU" sz="5000" b="1" i="1" dirty="0" smtClean="0">
                <a:latin typeface="Times New Roman"/>
                <a:ea typeface="Calibri"/>
              </a:rPr>
              <a:t>Узнать </a:t>
            </a:r>
            <a:r>
              <a:rPr lang="ru-RU" sz="5000" b="1" i="1" dirty="0">
                <a:latin typeface="Times New Roman"/>
                <a:ea typeface="Calibri"/>
              </a:rPr>
              <a:t>о семейных ремеслах.</a:t>
            </a:r>
            <a:endParaRPr lang="ru-RU" sz="5000" b="1" i="1" dirty="0"/>
          </a:p>
        </p:txBody>
      </p:sp>
    </p:spTree>
    <p:extLst>
      <p:ext uri="{BB962C8B-B14F-4D97-AF65-F5344CB8AC3E}">
        <p14:creationId xmlns:p14="http://schemas.microsoft.com/office/powerpoint/2010/main" val="129038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757399"/>
            <a:ext cx="43204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0" dirty="0" smtClean="0"/>
              <a:t>К</a:t>
            </a:r>
            <a:endParaRPr lang="ru-RU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1446458" y="1341802"/>
            <a:ext cx="123293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dirty="0" smtClean="0"/>
              <a:t>у</a:t>
            </a:r>
            <a:endParaRPr lang="ru-RU" sz="10000" dirty="0"/>
          </a:p>
        </p:txBody>
      </p:sp>
      <p:sp>
        <p:nvSpPr>
          <p:cNvPr id="4" name="TextBox 3"/>
          <p:cNvSpPr txBox="1"/>
          <p:nvPr/>
        </p:nvSpPr>
        <p:spPr>
          <a:xfrm>
            <a:off x="2614821" y="2163281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0" dirty="0" smtClean="0"/>
              <a:t>б</a:t>
            </a:r>
            <a:endParaRPr lang="ru-RU" sz="12000" dirty="0"/>
          </a:p>
        </p:txBody>
      </p:sp>
      <p:sp>
        <p:nvSpPr>
          <p:cNvPr id="5" name="TextBox 4"/>
          <p:cNvSpPr txBox="1"/>
          <p:nvPr/>
        </p:nvSpPr>
        <p:spPr>
          <a:xfrm>
            <a:off x="2874253" y="1366600"/>
            <a:ext cx="8640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dirty="0" smtClean="0"/>
              <a:t>а</a:t>
            </a:r>
            <a:endParaRPr lang="ru-RU" sz="10000" dirty="0"/>
          </a:p>
        </p:txBody>
      </p:sp>
      <p:sp>
        <p:nvSpPr>
          <p:cNvPr id="6" name="TextBox 5"/>
          <p:cNvSpPr txBox="1"/>
          <p:nvPr/>
        </p:nvSpPr>
        <p:spPr>
          <a:xfrm>
            <a:off x="3240656" y="2125802"/>
            <a:ext cx="8992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dirty="0" smtClean="0"/>
              <a:t>н</a:t>
            </a:r>
            <a:endParaRPr lang="ru-RU" sz="10000" dirty="0"/>
          </a:p>
        </p:txBody>
      </p:sp>
      <p:sp>
        <p:nvSpPr>
          <p:cNvPr id="7" name="TextBox 6"/>
          <p:cNvSpPr txBox="1"/>
          <p:nvPr/>
        </p:nvSpPr>
        <p:spPr>
          <a:xfrm>
            <a:off x="4139952" y="1464082"/>
            <a:ext cx="4320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dirty="0" smtClean="0"/>
              <a:t>с</a:t>
            </a:r>
            <a:endParaRPr lang="ru-RU" sz="10000" dirty="0"/>
          </a:p>
        </p:txBody>
      </p:sp>
      <p:sp>
        <p:nvSpPr>
          <p:cNvPr id="8" name="TextBox 7"/>
          <p:cNvSpPr txBox="1"/>
          <p:nvPr/>
        </p:nvSpPr>
        <p:spPr>
          <a:xfrm>
            <a:off x="4839994" y="2279690"/>
            <a:ext cx="12241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dirty="0" smtClean="0"/>
              <a:t>к</a:t>
            </a:r>
            <a:endParaRPr lang="ru-RU" sz="10000" dirty="0"/>
          </a:p>
        </p:txBody>
      </p:sp>
      <p:sp>
        <p:nvSpPr>
          <p:cNvPr id="9" name="TextBox 8"/>
          <p:cNvSpPr txBox="1"/>
          <p:nvPr/>
        </p:nvSpPr>
        <p:spPr>
          <a:xfrm>
            <a:off x="5796136" y="1272788"/>
            <a:ext cx="12961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dirty="0" smtClean="0"/>
              <a:t>и</a:t>
            </a:r>
            <a:endParaRPr lang="ru-RU" sz="10000" dirty="0"/>
          </a:p>
        </p:txBody>
      </p:sp>
      <p:sp>
        <p:nvSpPr>
          <p:cNvPr id="10" name="TextBox 9"/>
          <p:cNvSpPr txBox="1"/>
          <p:nvPr/>
        </p:nvSpPr>
        <p:spPr>
          <a:xfrm>
            <a:off x="6300192" y="2231881"/>
            <a:ext cx="15841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dirty="0" smtClean="0"/>
              <a:t>е</a:t>
            </a:r>
            <a:endParaRPr lang="ru-RU" sz="10000" dirty="0"/>
          </a:p>
        </p:txBody>
      </p:sp>
      <p:sp>
        <p:nvSpPr>
          <p:cNvPr id="11" name="TextBox 10"/>
          <p:cNvSpPr txBox="1"/>
          <p:nvPr/>
        </p:nvSpPr>
        <p:spPr>
          <a:xfrm>
            <a:off x="1976055" y="2340855"/>
            <a:ext cx="2796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dirty="0" smtClean="0"/>
              <a:t>м</a:t>
            </a:r>
            <a:endParaRPr lang="ru-RU" sz="10000" dirty="0"/>
          </a:p>
        </p:txBody>
      </p:sp>
      <p:sp>
        <p:nvSpPr>
          <p:cNvPr id="12" name="TextBox 11"/>
          <p:cNvSpPr txBox="1"/>
          <p:nvPr/>
        </p:nvSpPr>
        <p:spPr>
          <a:xfrm>
            <a:off x="3419872" y="1366600"/>
            <a:ext cx="7200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dirty="0" smtClean="0"/>
              <a:t>л</a:t>
            </a:r>
            <a:endParaRPr lang="ru-RU" sz="10000" dirty="0"/>
          </a:p>
        </p:txBody>
      </p:sp>
      <p:sp>
        <p:nvSpPr>
          <p:cNvPr id="13" name="TextBox 12"/>
          <p:cNvSpPr txBox="1"/>
          <p:nvPr/>
        </p:nvSpPr>
        <p:spPr>
          <a:xfrm>
            <a:off x="4090182" y="2125802"/>
            <a:ext cx="74981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dirty="0" smtClean="0"/>
              <a:t>ь</a:t>
            </a:r>
            <a:endParaRPr lang="ru-RU" sz="10000" dirty="0"/>
          </a:p>
        </p:txBody>
      </p:sp>
      <p:sp>
        <p:nvSpPr>
          <p:cNvPr id="14" name="TextBox 13"/>
          <p:cNvSpPr txBox="1"/>
          <p:nvPr/>
        </p:nvSpPr>
        <p:spPr>
          <a:xfrm>
            <a:off x="5020014" y="1501561"/>
            <a:ext cx="4320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dirty="0" smtClean="0"/>
              <a:t>ц</a:t>
            </a:r>
            <a:endParaRPr lang="ru-RU" sz="10000" dirty="0"/>
          </a:p>
        </p:txBody>
      </p:sp>
      <p:sp>
        <p:nvSpPr>
          <p:cNvPr id="15" name="TextBox 14"/>
          <p:cNvSpPr txBox="1"/>
          <p:nvPr/>
        </p:nvSpPr>
        <p:spPr>
          <a:xfrm>
            <a:off x="5475967" y="2352621"/>
            <a:ext cx="13681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dirty="0" smtClean="0"/>
              <a:t>ы</a:t>
            </a:r>
            <a:endParaRPr lang="ru-RU" sz="10000" dirty="0"/>
          </a:p>
        </p:txBody>
      </p:sp>
      <p:sp>
        <p:nvSpPr>
          <p:cNvPr id="17" name="TextBox 16"/>
          <p:cNvSpPr txBox="1"/>
          <p:nvPr/>
        </p:nvSpPr>
        <p:spPr>
          <a:xfrm>
            <a:off x="1443221" y="2708562"/>
            <a:ext cx="81248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dirty="0" smtClean="0"/>
              <a:t>у</a:t>
            </a:r>
            <a:endParaRPr lang="ru-RU" sz="10000" dirty="0"/>
          </a:p>
        </p:txBody>
      </p:sp>
      <p:sp>
        <p:nvSpPr>
          <p:cNvPr id="18" name="TextBox 17"/>
          <p:cNvSpPr txBox="1"/>
          <p:nvPr/>
        </p:nvSpPr>
        <p:spPr>
          <a:xfrm>
            <a:off x="2115879" y="1341802"/>
            <a:ext cx="7920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dirty="0" smtClean="0"/>
              <a:t>е</a:t>
            </a:r>
            <a:endParaRPr lang="ru-RU" sz="10000" dirty="0"/>
          </a:p>
        </p:txBody>
      </p:sp>
    </p:spTree>
    <p:extLst>
      <p:ext uri="{BB962C8B-B14F-4D97-AF65-F5344CB8AC3E}">
        <p14:creationId xmlns:p14="http://schemas.microsoft.com/office/powerpoint/2010/main" val="149290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44788" y="332656"/>
            <a:ext cx="9524467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7200" b="1" cap="none" spc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</a:endParaRPr>
          </a:p>
          <a:p>
            <a:pPr algn="ctr"/>
            <a:r>
              <a:rPr lang="ru-RU" sz="7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rPr>
              <a:t>Тема урока: </a:t>
            </a:r>
          </a:p>
          <a:p>
            <a:pPr algn="ctr"/>
            <a:r>
              <a:rPr lang="ru-RU" sz="7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rPr>
              <a:t>«Кубанские умельцы»</a:t>
            </a:r>
            <a:endParaRPr lang="ru-RU" sz="72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56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229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hotos.lifeisphoto.ru/145/0/14542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960" y="48587"/>
            <a:ext cx="4499992" cy="6803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gorod.dp.ua/photo/userfoto/2010/09/21/2547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587"/>
            <a:ext cx="4499457" cy="6766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682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72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crnews.ru/images/2015/September/21/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1" y="-16607"/>
            <a:ext cx="8990175" cy="6710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344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655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718289"/>
            <a:ext cx="8496944" cy="4005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7200" dirty="0">
                <a:latin typeface="Times New Roman"/>
                <a:ea typeface="Calibri"/>
                <a:cs typeface="Times New Roman"/>
              </a:rPr>
              <a:t>Меня </a:t>
            </a:r>
            <a:r>
              <a:rPr lang="ru-RU" sz="7200" dirty="0" smtClean="0">
                <a:latin typeface="Times New Roman"/>
                <a:ea typeface="Calibri"/>
                <a:cs typeface="Times New Roman"/>
              </a:rPr>
              <a:t>удивило…</a:t>
            </a:r>
            <a:endParaRPr lang="ru-RU" sz="72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7200" dirty="0">
                <a:latin typeface="Times New Roman"/>
                <a:ea typeface="Calibri"/>
                <a:cs typeface="Times New Roman"/>
              </a:rPr>
              <a:t>Мне захотелось </a:t>
            </a:r>
            <a:r>
              <a:rPr lang="ru-RU" sz="7200" dirty="0" smtClean="0">
                <a:latin typeface="Times New Roman"/>
                <a:ea typeface="Calibri"/>
                <a:cs typeface="Times New Roman"/>
              </a:rPr>
              <a:t>…</a:t>
            </a:r>
            <a:endParaRPr lang="ru-RU" sz="7200" dirty="0">
              <a:ea typeface="Calibri"/>
              <a:cs typeface="Times New Roman"/>
            </a:endParaRPr>
          </a:p>
          <a:p>
            <a:r>
              <a:rPr lang="ru-RU" sz="7200" dirty="0">
                <a:latin typeface="Times New Roman"/>
                <a:ea typeface="Calibri"/>
              </a:rPr>
              <a:t>Расскажу </a:t>
            </a:r>
            <a:r>
              <a:rPr lang="ru-RU" sz="7200" dirty="0" smtClean="0">
                <a:latin typeface="Times New Roman"/>
                <a:ea typeface="Calibri"/>
              </a:rPr>
              <a:t>дома…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145376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39</Words>
  <Application>Microsoft Office PowerPoint</Application>
  <PresentationFormat>Экран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8</cp:revision>
  <dcterms:created xsi:type="dcterms:W3CDTF">2016-04-15T14:33:06Z</dcterms:created>
  <dcterms:modified xsi:type="dcterms:W3CDTF">2016-04-19T08:58:53Z</dcterms:modified>
</cp:coreProperties>
</file>