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4" r:id="rId18"/>
    <p:sldId id="312" r:id="rId19"/>
    <p:sldId id="313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13AEB-2C9C-49A9-8D92-0FC7FBB0C14F}" type="doc">
      <dgm:prSet loTypeId="urn:microsoft.com/office/officeart/2005/8/layout/vList6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5F1CA14-B639-485D-A285-7EDB56F1977F}">
      <dgm:prSet phldrT="[Текст]"/>
      <dgm:spPr/>
      <dgm:t>
        <a:bodyPr/>
        <a:lstStyle/>
        <a:p>
          <a:r>
            <a:rPr lang="ru-RU" dirty="0" smtClean="0"/>
            <a:t>дифференциация</a:t>
          </a:r>
          <a:endParaRPr lang="ru-RU" dirty="0"/>
        </a:p>
      </dgm:t>
    </dgm:pt>
    <dgm:pt modelId="{1A788BF9-A953-4630-B23C-71FC60B55AFF}" type="parTrans" cxnId="{AC1A2B1C-E8D5-4576-B640-3295188FBBDC}">
      <dgm:prSet/>
      <dgm:spPr/>
      <dgm:t>
        <a:bodyPr/>
        <a:lstStyle/>
        <a:p>
          <a:endParaRPr lang="ru-RU"/>
        </a:p>
      </dgm:t>
    </dgm:pt>
    <dgm:pt modelId="{E11B3E69-9595-4F38-BC61-F412BEF3347F}" type="sibTrans" cxnId="{AC1A2B1C-E8D5-4576-B640-3295188FBBDC}">
      <dgm:prSet/>
      <dgm:spPr/>
      <dgm:t>
        <a:bodyPr/>
        <a:lstStyle/>
        <a:p>
          <a:endParaRPr lang="ru-RU"/>
        </a:p>
      </dgm:t>
    </dgm:pt>
    <dgm:pt modelId="{672E5496-9A46-430E-95A1-B55036B4ABBC}">
      <dgm:prSet phldrT="[Текст]" custT="1"/>
      <dgm:spPr/>
      <dgm:t>
        <a:bodyPr/>
        <a:lstStyle/>
        <a:p>
          <a:r>
            <a:rPr lang="ru-RU" sz="3200" dirty="0" smtClean="0"/>
            <a:t>пример</a:t>
          </a:r>
          <a:endParaRPr lang="ru-RU" sz="3200" dirty="0"/>
        </a:p>
      </dgm:t>
    </dgm:pt>
    <dgm:pt modelId="{3697B34E-D7AA-46C4-B93E-657D6BCCF6F9}" type="parTrans" cxnId="{246DE8F2-84B0-4645-B01B-F3EB258E5B0E}">
      <dgm:prSet/>
      <dgm:spPr/>
      <dgm:t>
        <a:bodyPr/>
        <a:lstStyle/>
        <a:p>
          <a:endParaRPr lang="ru-RU"/>
        </a:p>
      </dgm:t>
    </dgm:pt>
    <dgm:pt modelId="{AB7B2F30-6FDB-4654-9C20-3DEE3E133291}" type="sibTrans" cxnId="{246DE8F2-84B0-4645-B01B-F3EB258E5B0E}">
      <dgm:prSet/>
      <dgm:spPr/>
      <dgm:t>
        <a:bodyPr/>
        <a:lstStyle/>
        <a:p>
          <a:endParaRPr lang="ru-RU"/>
        </a:p>
      </dgm:t>
    </dgm:pt>
    <dgm:pt modelId="{0C9DA568-B655-4BE2-B5AC-C91FBC37EC6D}">
      <dgm:prSet phldrT="[Текст]" custT="1"/>
      <dgm:spPr/>
      <dgm:t>
        <a:bodyPr/>
        <a:lstStyle/>
        <a:p>
          <a:r>
            <a:rPr lang="ru-RU" sz="3200" dirty="0" smtClean="0"/>
            <a:t>пример</a:t>
          </a:r>
          <a:endParaRPr lang="ru-RU" sz="3200" dirty="0"/>
        </a:p>
      </dgm:t>
    </dgm:pt>
    <dgm:pt modelId="{E677D88B-3CC6-48D6-BC2E-F672208C0102}" type="parTrans" cxnId="{9E7E10F9-3A46-422A-A047-A360F70738BF}">
      <dgm:prSet/>
      <dgm:spPr/>
      <dgm:t>
        <a:bodyPr/>
        <a:lstStyle/>
        <a:p>
          <a:endParaRPr lang="ru-RU"/>
        </a:p>
      </dgm:t>
    </dgm:pt>
    <dgm:pt modelId="{4F6D401E-139D-4722-BEDB-A0C0CBEA38C6}" type="sibTrans" cxnId="{9E7E10F9-3A46-422A-A047-A360F70738BF}">
      <dgm:prSet/>
      <dgm:spPr/>
      <dgm:t>
        <a:bodyPr/>
        <a:lstStyle/>
        <a:p>
          <a:endParaRPr lang="ru-RU"/>
        </a:p>
      </dgm:t>
    </dgm:pt>
    <dgm:pt modelId="{5C359387-202B-4C27-82DF-F0B0EB6AE578}">
      <dgm:prSet phldrT="[Текст]"/>
      <dgm:spPr/>
      <dgm:t>
        <a:bodyPr/>
        <a:lstStyle/>
        <a:p>
          <a:r>
            <a:rPr lang="ru-RU" dirty="0" smtClean="0"/>
            <a:t>интеграция</a:t>
          </a:r>
          <a:endParaRPr lang="ru-RU" dirty="0"/>
        </a:p>
      </dgm:t>
    </dgm:pt>
    <dgm:pt modelId="{FD89AEF3-AF55-4268-8BE1-E8BDCF3FA1E7}" type="parTrans" cxnId="{44F7593C-F4C5-426E-8766-253CFE365CDF}">
      <dgm:prSet/>
      <dgm:spPr/>
      <dgm:t>
        <a:bodyPr/>
        <a:lstStyle/>
        <a:p>
          <a:endParaRPr lang="ru-RU"/>
        </a:p>
      </dgm:t>
    </dgm:pt>
    <dgm:pt modelId="{4FA0E2E2-5A0A-4FF4-A68B-9A723B23ED7A}" type="sibTrans" cxnId="{44F7593C-F4C5-426E-8766-253CFE365CDF}">
      <dgm:prSet/>
      <dgm:spPr/>
      <dgm:t>
        <a:bodyPr/>
        <a:lstStyle/>
        <a:p>
          <a:endParaRPr lang="ru-RU"/>
        </a:p>
      </dgm:t>
    </dgm:pt>
    <dgm:pt modelId="{313059EE-9A0C-43A1-AC43-9EC81F8635ED}">
      <dgm:prSet phldrT="[Текст]" custT="1"/>
      <dgm:spPr/>
      <dgm:t>
        <a:bodyPr/>
        <a:lstStyle/>
        <a:p>
          <a:r>
            <a:rPr lang="ru-RU" sz="3200" dirty="0" smtClean="0"/>
            <a:t>пример</a:t>
          </a:r>
          <a:endParaRPr lang="ru-RU" sz="3200" dirty="0"/>
        </a:p>
      </dgm:t>
    </dgm:pt>
    <dgm:pt modelId="{ECBDBFA3-04D1-4F91-93DC-488EFE05C0D4}" type="parTrans" cxnId="{6217A4F3-105E-4977-B74E-A65A056B1880}">
      <dgm:prSet/>
      <dgm:spPr/>
      <dgm:t>
        <a:bodyPr/>
        <a:lstStyle/>
        <a:p>
          <a:endParaRPr lang="ru-RU"/>
        </a:p>
      </dgm:t>
    </dgm:pt>
    <dgm:pt modelId="{25189119-BC9C-4CF0-B36A-F7C422C7BEE7}" type="sibTrans" cxnId="{6217A4F3-105E-4977-B74E-A65A056B1880}">
      <dgm:prSet/>
      <dgm:spPr/>
      <dgm:t>
        <a:bodyPr/>
        <a:lstStyle/>
        <a:p>
          <a:endParaRPr lang="ru-RU"/>
        </a:p>
      </dgm:t>
    </dgm:pt>
    <dgm:pt modelId="{B0C8F056-3BEE-4763-9F18-5A6BDF6D7C6E}">
      <dgm:prSet phldrT="[Текст]" custT="1"/>
      <dgm:spPr/>
      <dgm:t>
        <a:bodyPr/>
        <a:lstStyle/>
        <a:p>
          <a:r>
            <a:rPr lang="ru-RU" sz="3200" dirty="0" smtClean="0"/>
            <a:t>пример</a:t>
          </a:r>
          <a:endParaRPr lang="ru-RU" sz="3200" dirty="0"/>
        </a:p>
      </dgm:t>
    </dgm:pt>
    <dgm:pt modelId="{2F296B5C-4F38-4B0B-95FF-DF97A9DF640B}" type="parTrans" cxnId="{82F94C7B-E4B5-47AE-9749-51E4DFFF827F}">
      <dgm:prSet/>
      <dgm:spPr/>
      <dgm:t>
        <a:bodyPr/>
        <a:lstStyle/>
        <a:p>
          <a:endParaRPr lang="ru-RU"/>
        </a:p>
      </dgm:t>
    </dgm:pt>
    <dgm:pt modelId="{9DD86933-405C-46D5-98B3-9BB645FB3DBF}" type="sibTrans" cxnId="{82F94C7B-E4B5-47AE-9749-51E4DFFF827F}">
      <dgm:prSet/>
      <dgm:spPr/>
      <dgm:t>
        <a:bodyPr/>
        <a:lstStyle/>
        <a:p>
          <a:endParaRPr lang="ru-RU"/>
        </a:p>
      </dgm:t>
    </dgm:pt>
    <dgm:pt modelId="{9A8BF683-46D0-48E9-AA18-B11D57891D0D}" type="pres">
      <dgm:prSet presAssocID="{3A613AEB-2C9C-49A9-8D92-0FC7FBB0C14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74E05F-0698-4BAB-B65B-1D7F1CEF1D96}" type="pres">
      <dgm:prSet presAssocID="{95F1CA14-B639-485D-A285-7EDB56F1977F}" presName="linNode" presStyleCnt="0"/>
      <dgm:spPr/>
    </dgm:pt>
    <dgm:pt modelId="{E3ACDD67-D7A4-40F1-9F50-0FDD143FB833}" type="pres">
      <dgm:prSet presAssocID="{95F1CA14-B639-485D-A285-7EDB56F1977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EB832-D500-4B02-BC90-4D503471C2F2}" type="pres">
      <dgm:prSet presAssocID="{95F1CA14-B639-485D-A285-7EDB56F1977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83DC2-E969-4689-AF06-3EE6B81021D7}" type="pres">
      <dgm:prSet presAssocID="{E11B3E69-9595-4F38-BC61-F412BEF3347F}" presName="spacing" presStyleCnt="0"/>
      <dgm:spPr/>
    </dgm:pt>
    <dgm:pt modelId="{808D5331-6268-4767-A3F7-28C96108508D}" type="pres">
      <dgm:prSet presAssocID="{5C359387-202B-4C27-82DF-F0B0EB6AE578}" presName="linNode" presStyleCnt="0"/>
      <dgm:spPr/>
    </dgm:pt>
    <dgm:pt modelId="{48083144-5735-4748-B436-6778787B1180}" type="pres">
      <dgm:prSet presAssocID="{5C359387-202B-4C27-82DF-F0B0EB6AE57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8D27C-E2FE-4A30-B83B-301491141D99}" type="pres">
      <dgm:prSet presAssocID="{5C359387-202B-4C27-82DF-F0B0EB6AE57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A2B1C-E8D5-4576-B640-3295188FBBDC}" srcId="{3A613AEB-2C9C-49A9-8D92-0FC7FBB0C14F}" destId="{95F1CA14-B639-485D-A285-7EDB56F1977F}" srcOrd="0" destOrd="0" parTransId="{1A788BF9-A953-4630-B23C-71FC60B55AFF}" sibTransId="{E11B3E69-9595-4F38-BC61-F412BEF3347F}"/>
    <dgm:cxn modelId="{CD81739C-F2F4-40AA-90E5-8612F63F53A7}" type="presOf" srcId="{95F1CA14-B639-485D-A285-7EDB56F1977F}" destId="{E3ACDD67-D7A4-40F1-9F50-0FDD143FB833}" srcOrd="0" destOrd="0" presId="urn:microsoft.com/office/officeart/2005/8/layout/vList6"/>
    <dgm:cxn modelId="{246DE8F2-84B0-4645-B01B-F3EB258E5B0E}" srcId="{95F1CA14-B639-485D-A285-7EDB56F1977F}" destId="{672E5496-9A46-430E-95A1-B55036B4ABBC}" srcOrd="0" destOrd="0" parTransId="{3697B34E-D7AA-46C4-B93E-657D6BCCF6F9}" sibTransId="{AB7B2F30-6FDB-4654-9C20-3DEE3E133291}"/>
    <dgm:cxn modelId="{82F94C7B-E4B5-47AE-9749-51E4DFFF827F}" srcId="{5C359387-202B-4C27-82DF-F0B0EB6AE578}" destId="{B0C8F056-3BEE-4763-9F18-5A6BDF6D7C6E}" srcOrd="1" destOrd="0" parTransId="{2F296B5C-4F38-4B0B-95FF-DF97A9DF640B}" sibTransId="{9DD86933-405C-46D5-98B3-9BB645FB3DBF}"/>
    <dgm:cxn modelId="{79FD60CE-BA50-4F2B-B2F3-8DD942B2F0C8}" type="presOf" srcId="{313059EE-9A0C-43A1-AC43-9EC81F8635ED}" destId="{88B8D27C-E2FE-4A30-B83B-301491141D99}" srcOrd="0" destOrd="0" presId="urn:microsoft.com/office/officeart/2005/8/layout/vList6"/>
    <dgm:cxn modelId="{9E7E10F9-3A46-422A-A047-A360F70738BF}" srcId="{95F1CA14-B639-485D-A285-7EDB56F1977F}" destId="{0C9DA568-B655-4BE2-B5AC-C91FBC37EC6D}" srcOrd="1" destOrd="0" parTransId="{E677D88B-3CC6-48D6-BC2E-F672208C0102}" sibTransId="{4F6D401E-139D-4722-BEDB-A0C0CBEA38C6}"/>
    <dgm:cxn modelId="{93B7CD8B-8E90-4B82-99C2-C1EC84DA8386}" type="presOf" srcId="{672E5496-9A46-430E-95A1-B55036B4ABBC}" destId="{2B3EB832-D500-4B02-BC90-4D503471C2F2}" srcOrd="0" destOrd="0" presId="urn:microsoft.com/office/officeart/2005/8/layout/vList6"/>
    <dgm:cxn modelId="{D2471D8A-CF52-4BBF-A4F7-F5FD6DB67269}" type="presOf" srcId="{0C9DA568-B655-4BE2-B5AC-C91FBC37EC6D}" destId="{2B3EB832-D500-4B02-BC90-4D503471C2F2}" srcOrd="0" destOrd="1" presId="urn:microsoft.com/office/officeart/2005/8/layout/vList6"/>
    <dgm:cxn modelId="{F80BC981-7940-48D2-91F2-271CEBA1E590}" type="presOf" srcId="{B0C8F056-3BEE-4763-9F18-5A6BDF6D7C6E}" destId="{88B8D27C-E2FE-4A30-B83B-301491141D99}" srcOrd="0" destOrd="1" presId="urn:microsoft.com/office/officeart/2005/8/layout/vList6"/>
    <dgm:cxn modelId="{44F7593C-F4C5-426E-8766-253CFE365CDF}" srcId="{3A613AEB-2C9C-49A9-8D92-0FC7FBB0C14F}" destId="{5C359387-202B-4C27-82DF-F0B0EB6AE578}" srcOrd="1" destOrd="0" parTransId="{FD89AEF3-AF55-4268-8BE1-E8BDCF3FA1E7}" sibTransId="{4FA0E2E2-5A0A-4FF4-A68B-9A723B23ED7A}"/>
    <dgm:cxn modelId="{C5130CD8-5211-43CA-ACD5-507B7ABF88E2}" type="presOf" srcId="{5C359387-202B-4C27-82DF-F0B0EB6AE578}" destId="{48083144-5735-4748-B436-6778787B1180}" srcOrd="0" destOrd="0" presId="urn:microsoft.com/office/officeart/2005/8/layout/vList6"/>
    <dgm:cxn modelId="{DE7282C0-53F2-48D5-AB68-9ECE37E0EEFD}" type="presOf" srcId="{3A613AEB-2C9C-49A9-8D92-0FC7FBB0C14F}" destId="{9A8BF683-46D0-48E9-AA18-B11D57891D0D}" srcOrd="0" destOrd="0" presId="urn:microsoft.com/office/officeart/2005/8/layout/vList6"/>
    <dgm:cxn modelId="{6217A4F3-105E-4977-B74E-A65A056B1880}" srcId="{5C359387-202B-4C27-82DF-F0B0EB6AE578}" destId="{313059EE-9A0C-43A1-AC43-9EC81F8635ED}" srcOrd="0" destOrd="0" parTransId="{ECBDBFA3-04D1-4F91-93DC-488EFE05C0D4}" sibTransId="{25189119-BC9C-4CF0-B36A-F7C422C7BEE7}"/>
    <dgm:cxn modelId="{C1B158F4-9EF6-44AA-919E-8D49A4A1D425}" type="presParOf" srcId="{9A8BF683-46D0-48E9-AA18-B11D57891D0D}" destId="{2074E05F-0698-4BAB-B65B-1D7F1CEF1D96}" srcOrd="0" destOrd="0" presId="urn:microsoft.com/office/officeart/2005/8/layout/vList6"/>
    <dgm:cxn modelId="{7AAE1150-8721-4875-B7B7-33838E89CD12}" type="presParOf" srcId="{2074E05F-0698-4BAB-B65B-1D7F1CEF1D96}" destId="{E3ACDD67-D7A4-40F1-9F50-0FDD143FB833}" srcOrd="0" destOrd="0" presId="urn:microsoft.com/office/officeart/2005/8/layout/vList6"/>
    <dgm:cxn modelId="{8BDBFE98-3F1E-4FCB-9C60-D808F446D62E}" type="presParOf" srcId="{2074E05F-0698-4BAB-B65B-1D7F1CEF1D96}" destId="{2B3EB832-D500-4B02-BC90-4D503471C2F2}" srcOrd="1" destOrd="0" presId="urn:microsoft.com/office/officeart/2005/8/layout/vList6"/>
    <dgm:cxn modelId="{DA61678D-0109-4209-85B5-BD17818DADBE}" type="presParOf" srcId="{9A8BF683-46D0-48E9-AA18-B11D57891D0D}" destId="{5B483DC2-E969-4689-AF06-3EE6B81021D7}" srcOrd="1" destOrd="0" presId="urn:microsoft.com/office/officeart/2005/8/layout/vList6"/>
    <dgm:cxn modelId="{B8F960B6-5906-4553-A2B5-0A528881C5B1}" type="presParOf" srcId="{9A8BF683-46D0-48E9-AA18-B11D57891D0D}" destId="{808D5331-6268-4767-A3F7-28C96108508D}" srcOrd="2" destOrd="0" presId="urn:microsoft.com/office/officeart/2005/8/layout/vList6"/>
    <dgm:cxn modelId="{DC1D8661-1D9F-4D20-AF63-A0108D1832C9}" type="presParOf" srcId="{808D5331-6268-4767-A3F7-28C96108508D}" destId="{48083144-5735-4748-B436-6778787B1180}" srcOrd="0" destOrd="0" presId="urn:microsoft.com/office/officeart/2005/8/layout/vList6"/>
    <dgm:cxn modelId="{6AC8A919-E26A-48A4-BC32-A5E82A95C3D1}" type="presParOf" srcId="{808D5331-6268-4767-A3F7-28C96108508D}" destId="{88B8D27C-E2FE-4A30-B83B-301491141D9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860BE8-5068-4CA6-8497-1699C837A23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7B2814-44D2-4225-9C48-35CB0C8E16D6}">
      <dgm:prSet phldrT="[Текст]" custT="1"/>
      <dgm:spPr/>
      <dgm:t>
        <a:bodyPr/>
        <a:lstStyle/>
        <a:p>
          <a:r>
            <a:rPr lang="ru-RU" sz="2100" b="1" dirty="0" smtClean="0"/>
            <a:t>экономика</a:t>
          </a:r>
          <a:endParaRPr lang="ru-RU" sz="2100" b="1" dirty="0"/>
        </a:p>
      </dgm:t>
    </dgm:pt>
    <dgm:pt modelId="{C06D6C06-6F13-4ED6-90A4-B3F31A1A695E}" type="parTrans" cxnId="{27133A63-9D85-4748-9A42-62E4BECBFE61}">
      <dgm:prSet/>
      <dgm:spPr/>
      <dgm:t>
        <a:bodyPr/>
        <a:lstStyle/>
        <a:p>
          <a:endParaRPr lang="ru-RU"/>
        </a:p>
      </dgm:t>
    </dgm:pt>
    <dgm:pt modelId="{29F21C5B-F00B-4761-88FF-A416014C9D52}" type="sibTrans" cxnId="{27133A63-9D85-4748-9A42-62E4BECBFE61}">
      <dgm:prSet/>
      <dgm:spPr/>
      <dgm:t>
        <a:bodyPr/>
        <a:lstStyle/>
        <a:p>
          <a:endParaRPr lang="ru-RU"/>
        </a:p>
      </dgm:t>
    </dgm:pt>
    <dgm:pt modelId="{11E7D1BF-6F8B-4E13-BB01-FF191011F1E1}">
      <dgm:prSet phldrT="[Текст]" custT="1"/>
      <dgm:spPr/>
      <dgm:t>
        <a:bodyPr/>
        <a:lstStyle/>
        <a:p>
          <a:r>
            <a:rPr lang="ru-RU" sz="2100" b="1" dirty="0" smtClean="0"/>
            <a:t>религия</a:t>
          </a:r>
          <a:endParaRPr lang="ru-RU" sz="2100" b="1" dirty="0"/>
        </a:p>
      </dgm:t>
    </dgm:pt>
    <dgm:pt modelId="{65095719-C44A-4EE2-9AE9-0B5E1016EAED}" type="parTrans" cxnId="{D01184CC-926B-44E8-B4B3-40EC45F4B488}">
      <dgm:prSet/>
      <dgm:spPr/>
      <dgm:t>
        <a:bodyPr/>
        <a:lstStyle/>
        <a:p>
          <a:endParaRPr lang="ru-RU"/>
        </a:p>
      </dgm:t>
    </dgm:pt>
    <dgm:pt modelId="{3501E851-1AF5-4D4E-95AF-8F223E997536}" type="sibTrans" cxnId="{D01184CC-926B-44E8-B4B3-40EC45F4B488}">
      <dgm:prSet/>
      <dgm:spPr/>
      <dgm:t>
        <a:bodyPr/>
        <a:lstStyle/>
        <a:p>
          <a:endParaRPr lang="ru-RU"/>
        </a:p>
      </dgm:t>
    </dgm:pt>
    <dgm:pt modelId="{B4571E10-7BBA-43D6-A68F-160259315B1F}">
      <dgm:prSet phldrT="[Текст]" custT="1"/>
      <dgm:spPr/>
      <dgm:t>
        <a:bodyPr/>
        <a:lstStyle/>
        <a:p>
          <a:r>
            <a:rPr lang="ru-RU" sz="2100" b="1" dirty="0" smtClean="0"/>
            <a:t>культура</a:t>
          </a:r>
          <a:endParaRPr lang="ru-RU" sz="2100" b="1" dirty="0"/>
        </a:p>
      </dgm:t>
    </dgm:pt>
    <dgm:pt modelId="{1484F782-EB0E-4B18-964D-0198DB699A5D}" type="parTrans" cxnId="{E22FD4BF-3F28-4B96-998E-83EDE9EC30E3}">
      <dgm:prSet/>
      <dgm:spPr/>
      <dgm:t>
        <a:bodyPr/>
        <a:lstStyle/>
        <a:p>
          <a:endParaRPr lang="ru-RU"/>
        </a:p>
      </dgm:t>
    </dgm:pt>
    <dgm:pt modelId="{6A9AE616-E9C0-4D03-A7E4-E00C875F5FE4}" type="sibTrans" cxnId="{E22FD4BF-3F28-4B96-998E-83EDE9EC30E3}">
      <dgm:prSet/>
      <dgm:spPr/>
      <dgm:t>
        <a:bodyPr/>
        <a:lstStyle/>
        <a:p>
          <a:endParaRPr lang="ru-RU"/>
        </a:p>
      </dgm:t>
    </dgm:pt>
    <dgm:pt modelId="{2967B02B-CD7A-4CC2-B227-9D47EE3B57B9}">
      <dgm:prSet phldrT="[Текст]" custT="1"/>
      <dgm:spPr/>
      <dgm:t>
        <a:bodyPr/>
        <a:lstStyle/>
        <a:p>
          <a:r>
            <a:rPr lang="ru-RU" sz="2000" b="1" dirty="0" smtClean="0"/>
            <a:t>территория</a:t>
          </a:r>
          <a:endParaRPr lang="ru-RU" sz="2000" b="1" dirty="0"/>
        </a:p>
      </dgm:t>
    </dgm:pt>
    <dgm:pt modelId="{A8B1672F-9F0C-459E-B49D-278C9A01A422}" type="parTrans" cxnId="{EF3900C8-021F-4859-BE86-BE1894A5C0A1}">
      <dgm:prSet/>
      <dgm:spPr/>
      <dgm:t>
        <a:bodyPr/>
        <a:lstStyle/>
        <a:p>
          <a:endParaRPr lang="ru-RU"/>
        </a:p>
      </dgm:t>
    </dgm:pt>
    <dgm:pt modelId="{33AB4BE7-4141-4A8E-BB66-6E2A75C86957}" type="sibTrans" cxnId="{EF3900C8-021F-4859-BE86-BE1894A5C0A1}">
      <dgm:prSet/>
      <dgm:spPr/>
      <dgm:t>
        <a:bodyPr/>
        <a:lstStyle/>
        <a:p>
          <a:endParaRPr lang="ru-RU"/>
        </a:p>
      </dgm:t>
    </dgm:pt>
    <dgm:pt modelId="{AAF5462D-3E69-41F1-916B-EA16B1A9901A}" type="pres">
      <dgm:prSet presAssocID="{CF860BE8-5068-4CA6-8497-1699C837A2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2EE954-8154-4437-9E50-FB9CEDD384FE}" type="pres">
      <dgm:prSet presAssocID="{DE7B2814-44D2-4225-9C48-35CB0C8E16D6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BAC8C-7565-42F7-BDC9-6061F1EE9573}" type="pres">
      <dgm:prSet presAssocID="{29F21C5B-F00B-4761-88FF-A416014C9D52}" presName="space" presStyleCnt="0"/>
      <dgm:spPr/>
    </dgm:pt>
    <dgm:pt modelId="{07CDE0D3-6563-4B78-88E1-1424B2981A30}" type="pres">
      <dgm:prSet presAssocID="{11E7D1BF-6F8B-4E13-BB01-FF191011F1E1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0D3F-AA41-4EA9-AF9F-9C5FD67328C8}" type="pres">
      <dgm:prSet presAssocID="{3501E851-1AF5-4D4E-95AF-8F223E997536}" presName="space" presStyleCnt="0"/>
      <dgm:spPr/>
    </dgm:pt>
    <dgm:pt modelId="{E805CDD8-7C58-4F67-9AB9-84B1802FC64F}" type="pres">
      <dgm:prSet presAssocID="{B4571E10-7BBA-43D6-A68F-160259315B1F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D340E-8610-4E81-8C36-7C671D155B2F}" type="pres">
      <dgm:prSet presAssocID="{6A9AE616-E9C0-4D03-A7E4-E00C875F5FE4}" presName="space" presStyleCnt="0"/>
      <dgm:spPr/>
    </dgm:pt>
    <dgm:pt modelId="{EF51903E-D2C3-4A5B-96E9-AB6D70D6819F}" type="pres">
      <dgm:prSet presAssocID="{2967B02B-CD7A-4CC2-B227-9D47EE3B57B9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133A63-9D85-4748-9A42-62E4BECBFE61}" srcId="{CF860BE8-5068-4CA6-8497-1699C837A23A}" destId="{DE7B2814-44D2-4225-9C48-35CB0C8E16D6}" srcOrd="0" destOrd="0" parTransId="{C06D6C06-6F13-4ED6-90A4-B3F31A1A695E}" sibTransId="{29F21C5B-F00B-4761-88FF-A416014C9D52}"/>
    <dgm:cxn modelId="{882667CB-8CBD-4AFE-B743-96AE5C196CB9}" type="presOf" srcId="{2967B02B-CD7A-4CC2-B227-9D47EE3B57B9}" destId="{EF51903E-D2C3-4A5B-96E9-AB6D70D6819F}" srcOrd="0" destOrd="0" presId="urn:microsoft.com/office/officeart/2005/8/layout/venn3"/>
    <dgm:cxn modelId="{C9D07F07-1B23-4700-8EB9-76DFC723C3BA}" type="presOf" srcId="{DE7B2814-44D2-4225-9C48-35CB0C8E16D6}" destId="{972EE954-8154-4437-9E50-FB9CEDD384FE}" srcOrd="0" destOrd="0" presId="urn:microsoft.com/office/officeart/2005/8/layout/venn3"/>
    <dgm:cxn modelId="{DC35F751-6264-44C6-8342-ED653D24D743}" type="presOf" srcId="{B4571E10-7BBA-43D6-A68F-160259315B1F}" destId="{E805CDD8-7C58-4F67-9AB9-84B1802FC64F}" srcOrd="0" destOrd="0" presId="urn:microsoft.com/office/officeart/2005/8/layout/venn3"/>
    <dgm:cxn modelId="{D01184CC-926B-44E8-B4B3-40EC45F4B488}" srcId="{CF860BE8-5068-4CA6-8497-1699C837A23A}" destId="{11E7D1BF-6F8B-4E13-BB01-FF191011F1E1}" srcOrd="1" destOrd="0" parTransId="{65095719-C44A-4EE2-9AE9-0B5E1016EAED}" sibTransId="{3501E851-1AF5-4D4E-95AF-8F223E997536}"/>
    <dgm:cxn modelId="{EF3900C8-021F-4859-BE86-BE1894A5C0A1}" srcId="{CF860BE8-5068-4CA6-8497-1699C837A23A}" destId="{2967B02B-CD7A-4CC2-B227-9D47EE3B57B9}" srcOrd="3" destOrd="0" parTransId="{A8B1672F-9F0C-459E-B49D-278C9A01A422}" sibTransId="{33AB4BE7-4141-4A8E-BB66-6E2A75C86957}"/>
    <dgm:cxn modelId="{F46A6044-B4B9-415C-B5F9-42BB89313C39}" type="presOf" srcId="{CF860BE8-5068-4CA6-8497-1699C837A23A}" destId="{AAF5462D-3E69-41F1-916B-EA16B1A9901A}" srcOrd="0" destOrd="0" presId="urn:microsoft.com/office/officeart/2005/8/layout/venn3"/>
    <dgm:cxn modelId="{E22FD4BF-3F28-4B96-998E-83EDE9EC30E3}" srcId="{CF860BE8-5068-4CA6-8497-1699C837A23A}" destId="{B4571E10-7BBA-43D6-A68F-160259315B1F}" srcOrd="2" destOrd="0" parTransId="{1484F782-EB0E-4B18-964D-0198DB699A5D}" sibTransId="{6A9AE616-E9C0-4D03-A7E4-E00C875F5FE4}"/>
    <dgm:cxn modelId="{8BE743EA-3690-45B9-9974-2369B16E0CA3}" type="presOf" srcId="{11E7D1BF-6F8B-4E13-BB01-FF191011F1E1}" destId="{07CDE0D3-6563-4B78-88E1-1424B2981A30}" srcOrd="0" destOrd="0" presId="urn:microsoft.com/office/officeart/2005/8/layout/venn3"/>
    <dgm:cxn modelId="{E103A010-1242-44CB-8160-5CE49A1E965E}" type="presParOf" srcId="{AAF5462D-3E69-41F1-916B-EA16B1A9901A}" destId="{972EE954-8154-4437-9E50-FB9CEDD384FE}" srcOrd="0" destOrd="0" presId="urn:microsoft.com/office/officeart/2005/8/layout/venn3"/>
    <dgm:cxn modelId="{33347399-1DE6-4E69-AE94-C5A6E0610204}" type="presParOf" srcId="{AAF5462D-3E69-41F1-916B-EA16B1A9901A}" destId="{C9BBAC8C-7565-42F7-BDC9-6061F1EE9573}" srcOrd="1" destOrd="0" presId="urn:microsoft.com/office/officeart/2005/8/layout/venn3"/>
    <dgm:cxn modelId="{071C4C92-B326-451C-8B10-EED4D4CB09C7}" type="presParOf" srcId="{AAF5462D-3E69-41F1-916B-EA16B1A9901A}" destId="{07CDE0D3-6563-4B78-88E1-1424B2981A30}" srcOrd="2" destOrd="0" presId="urn:microsoft.com/office/officeart/2005/8/layout/venn3"/>
    <dgm:cxn modelId="{07AC2F32-B225-465A-91BD-A77D9D0BC9F1}" type="presParOf" srcId="{AAF5462D-3E69-41F1-916B-EA16B1A9901A}" destId="{5B190D3F-AA41-4EA9-AF9F-9C5FD67328C8}" srcOrd="3" destOrd="0" presId="urn:microsoft.com/office/officeart/2005/8/layout/venn3"/>
    <dgm:cxn modelId="{C7E607C9-961F-4C6D-BD93-427A17F3F401}" type="presParOf" srcId="{AAF5462D-3E69-41F1-916B-EA16B1A9901A}" destId="{E805CDD8-7C58-4F67-9AB9-84B1802FC64F}" srcOrd="4" destOrd="0" presId="urn:microsoft.com/office/officeart/2005/8/layout/venn3"/>
    <dgm:cxn modelId="{6F21476A-8161-4FF9-AC67-BB975368BE8E}" type="presParOf" srcId="{AAF5462D-3E69-41F1-916B-EA16B1A9901A}" destId="{521D340E-8610-4E81-8C36-7C671D155B2F}" srcOrd="5" destOrd="0" presId="urn:microsoft.com/office/officeart/2005/8/layout/venn3"/>
    <dgm:cxn modelId="{0E864463-93B8-4601-BF69-F0FCF6619288}" type="presParOf" srcId="{AAF5462D-3E69-41F1-916B-EA16B1A9901A}" destId="{EF51903E-D2C3-4A5B-96E9-AB6D70D6819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0936C3-7C2A-4418-912B-D3B6C7BE6D7E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0C910C91-6072-47CF-B3EF-2576A91921E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национализм</a:t>
          </a:r>
          <a:endParaRPr lang="ru-RU" sz="2000" b="1" dirty="0">
            <a:solidFill>
              <a:schemeClr val="tx1"/>
            </a:solidFill>
          </a:endParaRPr>
        </a:p>
      </dgm:t>
    </dgm:pt>
    <dgm:pt modelId="{0DC97044-6905-4523-9299-AE8BDAC32DAF}" type="parTrans" cxnId="{2D55C1B3-8898-4E3C-BD11-37325F245B2B}">
      <dgm:prSet/>
      <dgm:spPr/>
      <dgm:t>
        <a:bodyPr/>
        <a:lstStyle/>
        <a:p>
          <a:endParaRPr lang="ru-RU"/>
        </a:p>
      </dgm:t>
    </dgm:pt>
    <dgm:pt modelId="{D68A0D17-F423-4AE2-B363-EF72D9E2C868}" type="sibTrans" cxnId="{2D55C1B3-8898-4E3C-BD11-37325F245B2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4956B96-3F80-447D-A0D0-E5FD074B99D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шовинизм</a:t>
          </a:r>
          <a:endParaRPr lang="ru-RU" sz="2000" b="1" dirty="0">
            <a:solidFill>
              <a:schemeClr val="tx1"/>
            </a:solidFill>
          </a:endParaRPr>
        </a:p>
      </dgm:t>
    </dgm:pt>
    <dgm:pt modelId="{71EA516B-0CF9-45C0-895F-1D0F24E2AD90}" type="parTrans" cxnId="{A4577246-519D-47EE-8358-12D36487B302}">
      <dgm:prSet/>
      <dgm:spPr/>
      <dgm:t>
        <a:bodyPr/>
        <a:lstStyle/>
        <a:p>
          <a:endParaRPr lang="ru-RU"/>
        </a:p>
      </dgm:t>
    </dgm:pt>
    <dgm:pt modelId="{13C54112-EB2A-4FA9-BB58-9CE40FB62B72}" type="sibTrans" cxnId="{A4577246-519D-47EE-8358-12D36487B3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1AB8B70-ED21-47C6-85AE-C646FD4E3DA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Нацизм</a:t>
          </a:r>
          <a:endParaRPr lang="ru-RU" sz="2000" b="1" dirty="0">
            <a:solidFill>
              <a:schemeClr val="tx1"/>
            </a:solidFill>
          </a:endParaRPr>
        </a:p>
      </dgm:t>
    </dgm:pt>
    <dgm:pt modelId="{A0A70F7D-EE01-4C47-B338-D5F0FBCACA78}" type="parTrans" cxnId="{3ACA0B4C-B3BA-4DFE-A912-628469E96F93}">
      <dgm:prSet/>
      <dgm:spPr/>
      <dgm:t>
        <a:bodyPr/>
        <a:lstStyle/>
        <a:p>
          <a:endParaRPr lang="ru-RU"/>
        </a:p>
      </dgm:t>
    </dgm:pt>
    <dgm:pt modelId="{68E7F5CB-7653-4796-BB5B-4972F8E57F8D}" type="sibTrans" cxnId="{3ACA0B4C-B3BA-4DFE-A912-628469E96F9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658A57C-7D60-4D38-9FC7-D73CC46CBAC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геноцид</a:t>
          </a:r>
          <a:endParaRPr lang="ru-RU" sz="2000" b="1" dirty="0">
            <a:solidFill>
              <a:schemeClr val="tx1"/>
            </a:solidFill>
          </a:endParaRPr>
        </a:p>
      </dgm:t>
    </dgm:pt>
    <dgm:pt modelId="{A02775A5-D5FB-4C69-BB62-8ACBD9B9CCAD}" type="parTrans" cxnId="{704B3FEE-07E2-4AFF-8396-65FA48B07EA7}">
      <dgm:prSet/>
      <dgm:spPr/>
      <dgm:t>
        <a:bodyPr/>
        <a:lstStyle/>
        <a:p>
          <a:endParaRPr lang="ru-RU"/>
        </a:p>
      </dgm:t>
    </dgm:pt>
    <dgm:pt modelId="{1268DC88-2552-4029-BA41-A7F2D14CB8F6}" type="sibTrans" cxnId="{704B3FEE-07E2-4AFF-8396-65FA48B07EA7}">
      <dgm:prSet/>
      <dgm:spPr/>
      <dgm:t>
        <a:bodyPr/>
        <a:lstStyle/>
        <a:p>
          <a:endParaRPr lang="ru-RU"/>
        </a:p>
      </dgm:t>
    </dgm:pt>
    <dgm:pt modelId="{30DAD356-2878-466B-8D1C-F9D7362B73C5}" type="pres">
      <dgm:prSet presAssocID="{0C0936C3-7C2A-4418-912B-D3B6C7BE6D7E}" presName="Name0" presStyleCnt="0">
        <dgm:presLayoutVars>
          <dgm:dir/>
          <dgm:resizeHandles val="exact"/>
        </dgm:presLayoutVars>
      </dgm:prSet>
      <dgm:spPr/>
    </dgm:pt>
    <dgm:pt modelId="{49EC3DBD-7766-4E34-9D70-E5FFF98F7205}" type="pres">
      <dgm:prSet presAssocID="{0C910C91-6072-47CF-B3EF-2576A91921EC}" presName="node" presStyleLbl="node1" presStyleIdx="0" presStyleCnt="4" custScaleX="133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1DED1-6EF0-4BEE-BA0B-A39092C85824}" type="pres">
      <dgm:prSet presAssocID="{D68A0D17-F423-4AE2-B363-EF72D9E2C86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3577D11-CFA4-4843-8FE1-C067809F5532}" type="pres">
      <dgm:prSet presAssocID="{D68A0D17-F423-4AE2-B363-EF72D9E2C86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22126E7-5B9E-4257-8104-51299953BE08}" type="pres">
      <dgm:prSet presAssocID="{F4956B96-3F80-447D-A0D0-E5FD074B99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46C82-C966-480F-A0AF-441C95147C47}" type="pres">
      <dgm:prSet presAssocID="{13C54112-EB2A-4FA9-BB58-9CE40FB62B7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40BEA3D-124C-472D-83FE-15067157F710}" type="pres">
      <dgm:prSet presAssocID="{13C54112-EB2A-4FA9-BB58-9CE40FB62B7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EEE2D6D-6650-4061-9D17-DDFB29A7FE1D}" type="pres">
      <dgm:prSet presAssocID="{51AB8B70-ED21-47C6-85AE-C646FD4E3D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92216-3F7D-461F-874C-B934E44F2DC0}" type="pres">
      <dgm:prSet presAssocID="{68E7F5CB-7653-4796-BB5B-4972F8E57F8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D8052B7-0A64-4094-9A2C-E9D6896005D6}" type="pres">
      <dgm:prSet presAssocID="{68E7F5CB-7653-4796-BB5B-4972F8E57F8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2D9C9A1-8808-4B5F-8017-C76ACA1AE659}" type="pres">
      <dgm:prSet presAssocID="{A658A57C-7D60-4D38-9FC7-D73CC46CBA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83B397-3DD3-4246-9745-868A4EA9B008}" type="presOf" srcId="{51AB8B70-ED21-47C6-85AE-C646FD4E3DAA}" destId="{3EEE2D6D-6650-4061-9D17-DDFB29A7FE1D}" srcOrd="0" destOrd="0" presId="urn:microsoft.com/office/officeart/2005/8/layout/process1"/>
    <dgm:cxn modelId="{247131C4-CFE2-45B3-95AC-D227158347CD}" type="presOf" srcId="{68E7F5CB-7653-4796-BB5B-4972F8E57F8D}" destId="{3DE92216-3F7D-461F-874C-B934E44F2DC0}" srcOrd="0" destOrd="0" presId="urn:microsoft.com/office/officeart/2005/8/layout/process1"/>
    <dgm:cxn modelId="{1493ABDE-D46A-42EE-A392-E6DB68DF6D71}" type="presOf" srcId="{0C910C91-6072-47CF-B3EF-2576A91921EC}" destId="{49EC3DBD-7766-4E34-9D70-E5FFF98F7205}" srcOrd="0" destOrd="0" presId="urn:microsoft.com/office/officeart/2005/8/layout/process1"/>
    <dgm:cxn modelId="{3ACA0B4C-B3BA-4DFE-A912-628469E96F93}" srcId="{0C0936C3-7C2A-4418-912B-D3B6C7BE6D7E}" destId="{51AB8B70-ED21-47C6-85AE-C646FD4E3DAA}" srcOrd="2" destOrd="0" parTransId="{A0A70F7D-EE01-4C47-B338-D5F0FBCACA78}" sibTransId="{68E7F5CB-7653-4796-BB5B-4972F8E57F8D}"/>
    <dgm:cxn modelId="{56C2EA60-8D8C-439B-9E31-38D898DFEE51}" type="presOf" srcId="{D68A0D17-F423-4AE2-B363-EF72D9E2C868}" destId="{5E01DED1-6EF0-4BEE-BA0B-A39092C85824}" srcOrd="0" destOrd="0" presId="urn:microsoft.com/office/officeart/2005/8/layout/process1"/>
    <dgm:cxn modelId="{537EB920-71C9-4251-8553-83C0B3165DA9}" type="presOf" srcId="{F4956B96-3F80-447D-A0D0-E5FD074B99DB}" destId="{922126E7-5B9E-4257-8104-51299953BE08}" srcOrd="0" destOrd="0" presId="urn:microsoft.com/office/officeart/2005/8/layout/process1"/>
    <dgm:cxn modelId="{10AB64B5-E66D-41D7-96F9-9676F40374BA}" type="presOf" srcId="{A658A57C-7D60-4D38-9FC7-D73CC46CBACE}" destId="{E2D9C9A1-8808-4B5F-8017-C76ACA1AE659}" srcOrd="0" destOrd="0" presId="urn:microsoft.com/office/officeart/2005/8/layout/process1"/>
    <dgm:cxn modelId="{62413560-CB0F-430B-B273-EA06A9F9573A}" type="presOf" srcId="{0C0936C3-7C2A-4418-912B-D3B6C7BE6D7E}" destId="{30DAD356-2878-466B-8D1C-F9D7362B73C5}" srcOrd="0" destOrd="0" presId="urn:microsoft.com/office/officeart/2005/8/layout/process1"/>
    <dgm:cxn modelId="{88A4E815-336E-488B-A7A0-1EEE6E855CE5}" type="presOf" srcId="{13C54112-EB2A-4FA9-BB58-9CE40FB62B72}" destId="{140BEA3D-124C-472D-83FE-15067157F710}" srcOrd="1" destOrd="0" presId="urn:microsoft.com/office/officeart/2005/8/layout/process1"/>
    <dgm:cxn modelId="{2D55C1B3-8898-4E3C-BD11-37325F245B2B}" srcId="{0C0936C3-7C2A-4418-912B-D3B6C7BE6D7E}" destId="{0C910C91-6072-47CF-B3EF-2576A91921EC}" srcOrd="0" destOrd="0" parTransId="{0DC97044-6905-4523-9299-AE8BDAC32DAF}" sibTransId="{D68A0D17-F423-4AE2-B363-EF72D9E2C868}"/>
    <dgm:cxn modelId="{704B3FEE-07E2-4AFF-8396-65FA48B07EA7}" srcId="{0C0936C3-7C2A-4418-912B-D3B6C7BE6D7E}" destId="{A658A57C-7D60-4D38-9FC7-D73CC46CBACE}" srcOrd="3" destOrd="0" parTransId="{A02775A5-D5FB-4C69-BB62-8ACBD9B9CCAD}" sibTransId="{1268DC88-2552-4029-BA41-A7F2D14CB8F6}"/>
    <dgm:cxn modelId="{BA63DEC7-98B4-4969-8955-1028783CA17F}" type="presOf" srcId="{13C54112-EB2A-4FA9-BB58-9CE40FB62B72}" destId="{0E146C82-C966-480F-A0AF-441C95147C47}" srcOrd="0" destOrd="0" presId="urn:microsoft.com/office/officeart/2005/8/layout/process1"/>
    <dgm:cxn modelId="{A4577246-519D-47EE-8358-12D36487B302}" srcId="{0C0936C3-7C2A-4418-912B-D3B6C7BE6D7E}" destId="{F4956B96-3F80-447D-A0D0-E5FD074B99DB}" srcOrd="1" destOrd="0" parTransId="{71EA516B-0CF9-45C0-895F-1D0F24E2AD90}" sibTransId="{13C54112-EB2A-4FA9-BB58-9CE40FB62B72}"/>
    <dgm:cxn modelId="{768FC449-6B54-475F-8F7C-8B2B738573A2}" type="presOf" srcId="{D68A0D17-F423-4AE2-B363-EF72D9E2C868}" destId="{03577D11-CFA4-4843-8FE1-C067809F5532}" srcOrd="1" destOrd="0" presId="urn:microsoft.com/office/officeart/2005/8/layout/process1"/>
    <dgm:cxn modelId="{9B0242C9-B1A8-424C-A0B5-8FE3B9CC6D5B}" type="presOf" srcId="{68E7F5CB-7653-4796-BB5B-4972F8E57F8D}" destId="{8D8052B7-0A64-4094-9A2C-E9D6896005D6}" srcOrd="1" destOrd="0" presId="urn:microsoft.com/office/officeart/2005/8/layout/process1"/>
    <dgm:cxn modelId="{03DCA95B-28F2-411B-87B8-9DB9502FE6EF}" type="presParOf" srcId="{30DAD356-2878-466B-8D1C-F9D7362B73C5}" destId="{49EC3DBD-7766-4E34-9D70-E5FFF98F7205}" srcOrd="0" destOrd="0" presId="urn:microsoft.com/office/officeart/2005/8/layout/process1"/>
    <dgm:cxn modelId="{9DA97BE1-B9C1-4A8E-8C3B-6C36001A142E}" type="presParOf" srcId="{30DAD356-2878-466B-8D1C-F9D7362B73C5}" destId="{5E01DED1-6EF0-4BEE-BA0B-A39092C85824}" srcOrd="1" destOrd="0" presId="urn:microsoft.com/office/officeart/2005/8/layout/process1"/>
    <dgm:cxn modelId="{F89E37E6-9F84-437F-9D8F-6E722B71208F}" type="presParOf" srcId="{5E01DED1-6EF0-4BEE-BA0B-A39092C85824}" destId="{03577D11-CFA4-4843-8FE1-C067809F5532}" srcOrd="0" destOrd="0" presId="urn:microsoft.com/office/officeart/2005/8/layout/process1"/>
    <dgm:cxn modelId="{10342F16-9972-4AF1-AAC2-F07D945E3AE5}" type="presParOf" srcId="{30DAD356-2878-466B-8D1C-F9D7362B73C5}" destId="{922126E7-5B9E-4257-8104-51299953BE08}" srcOrd="2" destOrd="0" presId="urn:microsoft.com/office/officeart/2005/8/layout/process1"/>
    <dgm:cxn modelId="{5AA7DD70-F046-4E5C-842A-9747D663C7C7}" type="presParOf" srcId="{30DAD356-2878-466B-8D1C-F9D7362B73C5}" destId="{0E146C82-C966-480F-A0AF-441C95147C47}" srcOrd="3" destOrd="0" presId="urn:microsoft.com/office/officeart/2005/8/layout/process1"/>
    <dgm:cxn modelId="{4E7B4646-1ADC-455C-9ACF-E5E12BBF5D7F}" type="presParOf" srcId="{0E146C82-C966-480F-A0AF-441C95147C47}" destId="{140BEA3D-124C-472D-83FE-15067157F710}" srcOrd="0" destOrd="0" presId="urn:microsoft.com/office/officeart/2005/8/layout/process1"/>
    <dgm:cxn modelId="{E5D816C5-FF8A-4944-9C12-BE1655C6719E}" type="presParOf" srcId="{30DAD356-2878-466B-8D1C-F9D7362B73C5}" destId="{3EEE2D6D-6650-4061-9D17-DDFB29A7FE1D}" srcOrd="4" destOrd="0" presId="urn:microsoft.com/office/officeart/2005/8/layout/process1"/>
    <dgm:cxn modelId="{36C09892-5EA2-4F59-9CB9-D1A6702DF32F}" type="presParOf" srcId="{30DAD356-2878-466B-8D1C-F9D7362B73C5}" destId="{3DE92216-3F7D-461F-874C-B934E44F2DC0}" srcOrd="5" destOrd="0" presId="urn:microsoft.com/office/officeart/2005/8/layout/process1"/>
    <dgm:cxn modelId="{4F9B689F-81E1-487A-A1C5-EC92F801D69C}" type="presParOf" srcId="{3DE92216-3F7D-461F-874C-B934E44F2DC0}" destId="{8D8052B7-0A64-4094-9A2C-E9D6896005D6}" srcOrd="0" destOrd="0" presId="urn:microsoft.com/office/officeart/2005/8/layout/process1"/>
    <dgm:cxn modelId="{C09FB1B5-EA3B-44DD-A796-1627F9A3AFA1}" type="presParOf" srcId="{30DAD356-2878-466B-8D1C-F9D7362B73C5}" destId="{E2D9C9A1-8808-4B5F-8017-C76ACA1AE65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0936C3-7C2A-4418-912B-D3B6C7BE6D7E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0C910C91-6072-47CF-B3EF-2576A91921E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национализм</a:t>
          </a:r>
          <a:endParaRPr lang="ru-RU" sz="2000" b="1" dirty="0">
            <a:solidFill>
              <a:schemeClr val="tx1"/>
            </a:solidFill>
          </a:endParaRPr>
        </a:p>
      </dgm:t>
    </dgm:pt>
    <dgm:pt modelId="{0DC97044-6905-4523-9299-AE8BDAC32DAF}" type="parTrans" cxnId="{2D55C1B3-8898-4E3C-BD11-37325F245B2B}">
      <dgm:prSet/>
      <dgm:spPr/>
      <dgm:t>
        <a:bodyPr/>
        <a:lstStyle/>
        <a:p>
          <a:endParaRPr lang="ru-RU"/>
        </a:p>
      </dgm:t>
    </dgm:pt>
    <dgm:pt modelId="{D68A0D17-F423-4AE2-B363-EF72D9E2C868}" type="sibTrans" cxnId="{2D55C1B3-8898-4E3C-BD11-37325F245B2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4956B96-3F80-447D-A0D0-E5FD074B99D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шовинизм</a:t>
          </a:r>
          <a:endParaRPr lang="ru-RU" sz="2000" b="1" dirty="0">
            <a:solidFill>
              <a:schemeClr val="tx1"/>
            </a:solidFill>
          </a:endParaRPr>
        </a:p>
      </dgm:t>
    </dgm:pt>
    <dgm:pt modelId="{71EA516B-0CF9-45C0-895F-1D0F24E2AD90}" type="parTrans" cxnId="{A4577246-519D-47EE-8358-12D36487B302}">
      <dgm:prSet/>
      <dgm:spPr/>
      <dgm:t>
        <a:bodyPr/>
        <a:lstStyle/>
        <a:p>
          <a:endParaRPr lang="ru-RU"/>
        </a:p>
      </dgm:t>
    </dgm:pt>
    <dgm:pt modelId="{13C54112-EB2A-4FA9-BB58-9CE40FB62B72}" type="sibTrans" cxnId="{A4577246-519D-47EE-8358-12D36487B3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1AB8B70-ED21-47C6-85AE-C646FD4E3DA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Нацизм</a:t>
          </a:r>
          <a:endParaRPr lang="ru-RU" sz="2000" b="1" dirty="0">
            <a:solidFill>
              <a:schemeClr val="tx1"/>
            </a:solidFill>
          </a:endParaRPr>
        </a:p>
      </dgm:t>
    </dgm:pt>
    <dgm:pt modelId="{A0A70F7D-EE01-4C47-B338-D5F0FBCACA78}" type="parTrans" cxnId="{3ACA0B4C-B3BA-4DFE-A912-628469E96F93}">
      <dgm:prSet/>
      <dgm:spPr/>
      <dgm:t>
        <a:bodyPr/>
        <a:lstStyle/>
        <a:p>
          <a:endParaRPr lang="ru-RU"/>
        </a:p>
      </dgm:t>
    </dgm:pt>
    <dgm:pt modelId="{68E7F5CB-7653-4796-BB5B-4972F8E57F8D}" type="sibTrans" cxnId="{3ACA0B4C-B3BA-4DFE-A912-628469E96F9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658A57C-7D60-4D38-9FC7-D73CC46CBAC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геноцид</a:t>
          </a:r>
          <a:endParaRPr lang="ru-RU" sz="2000" b="1" dirty="0">
            <a:solidFill>
              <a:schemeClr val="tx1"/>
            </a:solidFill>
          </a:endParaRPr>
        </a:p>
      </dgm:t>
    </dgm:pt>
    <dgm:pt modelId="{A02775A5-D5FB-4C69-BB62-8ACBD9B9CCAD}" type="parTrans" cxnId="{704B3FEE-07E2-4AFF-8396-65FA48B07EA7}">
      <dgm:prSet/>
      <dgm:spPr/>
      <dgm:t>
        <a:bodyPr/>
        <a:lstStyle/>
        <a:p>
          <a:endParaRPr lang="ru-RU"/>
        </a:p>
      </dgm:t>
    </dgm:pt>
    <dgm:pt modelId="{1268DC88-2552-4029-BA41-A7F2D14CB8F6}" type="sibTrans" cxnId="{704B3FEE-07E2-4AFF-8396-65FA48B07EA7}">
      <dgm:prSet/>
      <dgm:spPr/>
      <dgm:t>
        <a:bodyPr/>
        <a:lstStyle/>
        <a:p>
          <a:endParaRPr lang="ru-RU"/>
        </a:p>
      </dgm:t>
    </dgm:pt>
    <dgm:pt modelId="{30DAD356-2878-466B-8D1C-F9D7362B73C5}" type="pres">
      <dgm:prSet presAssocID="{0C0936C3-7C2A-4418-912B-D3B6C7BE6D7E}" presName="Name0" presStyleCnt="0">
        <dgm:presLayoutVars>
          <dgm:dir/>
          <dgm:resizeHandles val="exact"/>
        </dgm:presLayoutVars>
      </dgm:prSet>
      <dgm:spPr/>
    </dgm:pt>
    <dgm:pt modelId="{49EC3DBD-7766-4E34-9D70-E5FFF98F7205}" type="pres">
      <dgm:prSet presAssocID="{0C910C91-6072-47CF-B3EF-2576A91921EC}" presName="node" presStyleLbl="node1" presStyleIdx="0" presStyleCnt="4" custScaleX="133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1DED1-6EF0-4BEE-BA0B-A39092C85824}" type="pres">
      <dgm:prSet presAssocID="{D68A0D17-F423-4AE2-B363-EF72D9E2C86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3577D11-CFA4-4843-8FE1-C067809F5532}" type="pres">
      <dgm:prSet presAssocID="{D68A0D17-F423-4AE2-B363-EF72D9E2C86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22126E7-5B9E-4257-8104-51299953BE08}" type="pres">
      <dgm:prSet presAssocID="{F4956B96-3F80-447D-A0D0-E5FD074B99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46C82-C966-480F-A0AF-441C95147C47}" type="pres">
      <dgm:prSet presAssocID="{13C54112-EB2A-4FA9-BB58-9CE40FB62B7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40BEA3D-124C-472D-83FE-15067157F710}" type="pres">
      <dgm:prSet presAssocID="{13C54112-EB2A-4FA9-BB58-9CE40FB62B7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EEE2D6D-6650-4061-9D17-DDFB29A7FE1D}" type="pres">
      <dgm:prSet presAssocID="{51AB8B70-ED21-47C6-85AE-C646FD4E3D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92216-3F7D-461F-874C-B934E44F2DC0}" type="pres">
      <dgm:prSet presAssocID="{68E7F5CB-7653-4796-BB5B-4972F8E57F8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D8052B7-0A64-4094-9A2C-E9D6896005D6}" type="pres">
      <dgm:prSet presAssocID="{68E7F5CB-7653-4796-BB5B-4972F8E57F8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2D9C9A1-8808-4B5F-8017-C76ACA1AE659}" type="pres">
      <dgm:prSet presAssocID="{A658A57C-7D60-4D38-9FC7-D73CC46CBA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EEEC9-403B-494C-84E5-FC27046FC03F}" type="presOf" srcId="{A658A57C-7D60-4D38-9FC7-D73CC46CBACE}" destId="{E2D9C9A1-8808-4B5F-8017-C76ACA1AE659}" srcOrd="0" destOrd="0" presId="urn:microsoft.com/office/officeart/2005/8/layout/process1"/>
    <dgm:cxn modelId="{5242DF6D-5B4F-4DFB-B93F-E240522AF091}" type="presOf" srcId="{D68A0D17-F423-4AE2-B363-EF72D9E2C868}" destId="{03577D11-CFA4-4843-8FE1-C067809F5532}" srcOrd="1" destOrd="0" presId="urn:microsoft.com/office/officeart/2005/8/layout/process1"/>
    <dgm:cxn modelId="{3ACA0B4C-B3BA-4DFE-A912-628469E96F93}" srcId="{0C0936C3-7C2A-4418-912B-D3B6C7BE6D7E}" destId="{51AB8B70-ED21-47C6-85AE-C646FD4E3DAA}" srcOrd="2" destOrd="0" parTransId="{A0A70F7D-EE01-4C47-B338-D5F0FBCACA78}" sibTransId="{68E7F5CB-7653-4796-BB5B-4972F8E57F8D}"/>
    <dgm:cxn modelId="{F8D568EA-9F0A-4AEE-8631-122EC4D41753}" type="presOf" srcId="{0C910C91-6072-47CF-B3EF-2576A91921EC}" destId="{49EC3DBD-7766-4E34-9D70-E5FFF98F7205}" srcOrd="0" destOrd="0" presId="urn:microsoft.com/office/officeart/2005/8/layout/process1"/>
    <dgm:cxn modelId="{C18AA9B8-1C0D-4B30-B124-B6CBC19C36ED}" type="presOf" srcId="{51AB8B70-ED21-47C6-85AE-C646FD4E3DAA}" destId="{3EEE2D6D-6650-4061-9D17-DDFB29A7FE1D}" srcOrd="0" destOrd="0" presId="urn:microsoft.com/office/officeart/2005/8/layout/process1"/>
    <dgm:cxn modelId="{7D8CA792-8F17-4B35-8DB2-5F1578732D60}" type="presOf" srcId="{F4956B96-3F80-447D-A0D0-E5FD074B99DB}" destId="{922126E7-5B9E-4257-8104-51299953BE08}" srcOrd="0" destOrd="0" presId="urn:microsoft.com/office/officeart/2005/8/layout/process1"/>
    <dgm:cxn modelId="{EE206699-1928-463C-B040-3C5610102CDF}" type="presOf" srcId="{13C54112-EB2A-4FA9-BB58-9CE40FB62B72}" destId="{0E146C82-C966-480F-A0AF-441C95147C47}" srcOrd="0" destOrd="0" presId="urn:microsoft.com/office/officeart/2005/8/layout/process1"/>
    <dgm:cxn modelId="{707C3FF7-65D4-45F6-9BCF-E69D8F8FEAC3}" type="presOf" srcId="{68E7F5CB-7653-4796-BB5B-4972F8E57F8D}" destId="{8D8052B7-0A64-4094-9A2C-E9D6896005D6}" srcOrd="1" destOrd="0" presId="urn:microsoft.com/office/officeart/2005/8/layout/process1"/>
    <dgm:cxn modelId="{2D55C1B3-8898-4E3C-BD11-37325F245B2B}" srcId="{0C0936C3-7C2A-4418-912B-D3B6C7BE6D7E}" destId="{0C910C91-6072-47CF-B3EF-2576A91921EC}" srcOrd="0" destOrd="0" parTransId="{0DC97044-6905-4523-9299-AE8BDAC32DAF}" sibTransId="{D68A0D17-F423-4AE2-B363-EF72D9E2C868}"/>
    <dgm:cxn modelId="{704B3FEE-07E2-4AFF-8396-65FA48B07EA7}" srcId="{0C0936C3-7C2A-4418-912B-D3B6C7BE6D7E}" destId="{A658A57C-7D60-4D38-9FC7-D73CC46CBACE}" srcOrd="3" destOrd="0" parTransId="{A02775A5-D5FB-4C69-BB62-8ACBD9B9CCAD}" sibTransId="{1268DC88-2552-4029-BA41-A7F2D14CB8F6}"/>
    <dgm:cxn modelId="{2A6184CD-42CF-4633-B830-7CBCFA924646}" type="presOf" srcId="{68E7F5CB-7653-4796-BB5B-4972F8E57F8D}" destId="{3DE92216-3F7D-461F-874C-B934E44F2DC0}" srcOrd="0" destOrd="0" presId="urn:microsoft.com/office/officeart/2005/8/layout/process1"/>
    <dgm:cxn modelId="{DF1A8A0F-D1A7-4D6F-853A-B44F22C4254F}" type="presOf" srcId="{13C54112-EB2A-4FA9-BB58-9CE40FB62B72}" destId="{140BEA3D-124C-472D-83FE-15067157F710}" srcOrd="1" destOrd="0" presId="urn:microsoft.com/office/officeart/2005/8/layout/process1"/>
    <dgm:cxn modelId="{B3613068-4332-43CE-8873-1A5AE256DB07}" type="presOf" srcId="{D68A0D17-F423-4AE2-B363-EF72D9E2C868}" destId="{5E01DED1-6EF0-4BEE-BA0B-A39092C85824}" srcOrd="0" destOrd="0" presId="urn:microsoft.com/office/officeart/2005/8/layout/process1"/>
    <dgm:cxn modelId="{A4577246-519D-47EE-8358-12D36487B302}" srcId="{0C0936C3-7C2A-4418-912B-D3B6C7BE6D7E}" destId="{F4956B96-3F80-447D-A0D0-E5FD074B99DB}" srcOrd="1" destOrd="0" parTransId="{71EA516B-0CF9-45C0-895F-1D0F24E2AD90}" sibTransId="{13C54112-EB2A-4FA9-BB58-9CE40FB62B72}"/>
    <dgm:cxn modelId="{8DBB5953-84FC-4183-9910-AD148B29A99D}" type="presOf" srcId="{0C0936C3-7C2A-4418-912B-D3B6C7BE6D7E}" destId="{30DAD356-2878-466B-8D1C-F9D7362B73C5}" srcOrd="0" destOrd="0" presId="urn:microsoft.com/office/officeart/2005/8/layout/process1"/>
    <dgm:cxn modelId="{2B19FB98-8869-4718-AB31-03FD8EF5D230}" type="presParOf" srcId="{30DAD356-2878-466B-8D1C-F9D7362B73C5}" destId="{49EC3DBD-7766-4E34-9D70-E5FFF98F7205}" srcOrd="0" destOrd="0" presId="urn:microsoft.com/office/officeart/2005/8/layout/process1"/>
    <dgm:cxn modelId="{83EB1552-A69C-448B-A9E9-2AB91913755F}" type="presParOf" srcId="{30DAD356-2878-466B-8D1C-F9D7362B73C5}" destId="{5E01DED1-6EF0-4BEE-BA0B-A39092C85824}" srcOrd="1" destOrd="0" presId="urn:microsoft.com/office/officeart/2005/8/layout/process1"/>
    <dgm:cxn modelId="{C121D886-D727-482B-9D26-B7A8B4AE1B0B}" type="presParOf" srcId="{5E01DED1-6EF0-4BEE-BA0B-A39092C85824}" destId="{03577D11-CFA4-4843-8FE1-C067809F5532}" srcOrd="0" destOrd="0" presId="urn:microsoft.com/office/officeart/2005/8/layout/process1"/>
    <dgm:cxn modelId="{42585205-B485-454C-8CFF-E83E4E2AC3DE}" type="presParOf" srcId="{30DAD356-2878-466B-8D1C-F9D7362B73C5}" destId="{922126E7-5B9E-4257-8104-51299953BE08}" srcOrd="2" destOrd="0" presId="urn:microsoft.com/office/officeart/2005/8/layout/process1"/>
    <dgm:cxn modelId="{0B7125EE-5E49-4304-B81E-391595A86621}" type="presParOf" srcId="{30DAD356-2878-466B-8D1C-F9D7362B73C5}" destId="{0E146C82-C966-480F-A0AF-441C95147C47}" srcOrd="3" destOrd="0" presId="urn:microsoft.com/office/officeart/2005/8/layout/process1"/>
    <dgm:cxn modelId="{1AF7B199-6377-4C02-BACA-3C5ADA76FABB}" type="presParOf" srcId="{0E146C82-C966-480F-A0AF-441C95147C47}" destId="{140BEA3D-124C-472D-83FE-15067157F710}" srcOrd="0" destOrd="0" presId="urn:microsoft.com/office/officeart/2005/8/layout/process1"/>
    <dgm:cxn modelId="{132B3618-BAA0-46CE-9DAF-B8EB7EFD35C3}" type="presParOf" srcId="{30DAD356-2878-466B-8D1C-F9D7362B73C5}" destId="{3EEE2D6D-6650-4061-9D17-DDFB29A7FE1D}" srcOrd="4" destOrd="0" presId="urn:microsoft.com/office/officeart/2005/8/layout/process1"/>
    <dgm:cxn modelId="{EC9FAAB3-CDC0-45A4-9B76-5FCB43B87433}" type="presParOf" srcId="{30DAD356-2878-466B-8D1C-F9D7362B73C5}" destId="{3DE92216-3F7D-461F-874C-B934E44F2DC0}" srcOrd="5" destOrd="0" presId="urn:microsoft.com/office/officeart/2005/8/layout/process1"/>
    <dgm:cxn modelId="{8586C7C7-90FF-456A-AD47-44EA0A7CF5DF}" type="presParOf" srcId="{3DE92216-3F7D-461F-874C-B934E44F2DC0}" destId="{8D8052B7-0A64-4094-9A2C-E9D6896005D6}" srcOrd="0" destOrd="0" presId="urn:microsoft.com/office/officeart/2005/8/layout/process1"/>
    <dgm:cxn modelId="{9FFFE8B4-CA24-46CF-AAAF-092BFFDBF06C}" type="presParOf" srcId="{30DAD356-2878-466B-8D1C-F9D7362B73C5}" destId="{E2D9C9A1-8808-4B5F-8017-C76ACA1AE65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0936C3-7C2A-4418-912B-D3B6C7BE6D7E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0C910C91-6072-47CF-B3EF-2576A91921E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национализм</a:t>
          </a:r>
          <a:endParaRPr lang="ru-RU" sz="2000" b="1" dirty="0">
            <a:solidFill>
              <a:schemeClr val="tx1"/>
            </a:solidFill>
          </a:endParaRPr>
        </a:p>
      </dgm:t>
    </dgm:pt>
    <dgm:pt modelId="{0DC97044-6905-4523-9299-AE8BDAC32DAF}" type="parTrans" cxnId="{2D55C1B3-8898-4E3C-BD11-37325F245B2B}">
      <dgm:prSet/>
      <dgm:spPr/>
      <dgm:t>
        <a:bodyPr/>
        <a:lstStyle/>
        <a:p>
          <a:endParaRPr lang="ru-RU"/>
        </a:p>
      </dgm:t>
    </dgm:pt>
    <dgm:pt modelId="{D68A0D17-F423-4AE2-B363-EF72D9E2C868}" type="sibTrans" cxnId="{2D55C1B3-8898-4E3C-BD11-37325F245B2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4956B96-3F80-447D-A0D0-E5FD074B99D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шовинизм</a:t>
          </a:r>
          <a:endParaRPr lang="ru-RU" sz="2000" b="1" dirty="0">
            <a:solidFill>
              <a:schemeClr val="tx1"/>
            </a:solidFill>
          </a:endParaRPr>
        </a:p>
      </dgm:t>
    </dgm:pt>
    <dgm:pt modelId="{71EA516B-0CF9-45C0-895F-1D0F24E2AD90}" type="parTrans" cxnId="{A4577246-519D-47EE-8358-12D36487B302}">
      <dgm:prSet/>
      <dgm:spPr/>
      <dgm:t>
        <a:bodyPr/>
        <a:lstStyle/>
        <a:p>
          <a:endParaRPr lang="ru-RU"/>
        </a:p>
      </dgm:t>
    </dgm:pt>
    <dgm:pt modelId="{13C54112-EB2A-4FA9-BB58-9CE40FB62B72}" type="sibTrans" cxnId="{A4577246-519D-47EE-8358-12D36487B3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1AB8B70-ED21-47C6-85AE-C646FD4E3DA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Нацизм</a:t>
          </a:r>
          <a:endParaRPr lang="ru-RU" sz="2000" b="1" dirty="0">
            <a:solidFill>
              <a:schemeClr val="tx1"/>
            </a:solidFill>
          </a:endParaRPr>
        </a:p>
      </dgm:t>
    </dgm:pt>
    <dgm:pt modelId="{A0A70F7D-EE01-4C47-B338-D5F0FBCACA78}" type="parTrans" cxnId="{3ACA0B4C-B3BA-4DFE-A912-628469E96F93}">
      <dgm:prSet/>
      <dgm:spPr/>
      <dgm:t>
        <a:bodyPr/>
        <a:lstStyle/>
        <a:p>
          <a:endParaRPr lang="ru-RU"/>
        </a:p>
      </dgm:t>
    </dgm:pt>
    <dgm:pt modelId="{68E7F5CB-7653-4796-BB5B-4972F8E57F8D}" type="sibTrans" cxnId="{3ACA0B4C-B3BA-4DFE-A912-628469E96F9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658A57C-7D60-4D38-9FC7-D73CC46CBAC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геноцид</a:t>
          </a:r>
          <a:endParaRPr lang="ru-RU" sz="2000" b="1" dirty="0">
            <a:solidFill>
              <a:schemeClr val="tx1"/>
            </a:solidFill>
          </a:endParaRPr>
        </a:p>
      </dgm:t>
    </dgm:pt>
    <dgm:pt modelId="{A02775A5-D5FB-4C69-BB62-8ACBD9B9CCAD}" type="parTrans" cxnId="{704B3FEE-07E2-4AFF-8396-65FA48B07EA7}">
      <dgm:prSet/>
      <dgm:spPr/>
      <dgm:t>
        <a:bodyPr/>
        <a:lstStyle/>
        <a:p>
          <a:endParaRPr lang="ru-RU"/>
        </a:p>
      </dgm:t>
    </dgm:pt>
    <dgm:pt modelId="{1268DC88-2552-4029-BA41-A7F2D14CB8F6}" type="sibTrans" cxnId="{704B3FEE-07E2-4AFF-8396-65FA48B07EA7}">
      <dgm:prSet/>
      <dgm:spPr/>
      <dgm:t>
        <a:bodyPr/>
        <a:lstStyle/>
        <a:p>
          <a:endParaRPr lang="ru-RU"/>
        </a:p>
      </dgm:t>
    </dgm:pt>
    <dgm:pt modelId="{30DAD356-2878-466B-8D1C-F9D7362B73C5}" type="pres">
      <dgm:prSet presAssocID="{0C0936C3-7C2A-4418-912B-D3B6C7BE6D7E}" presName="Name0" presStyleCnt="0">
        <dgm:presLayoutVars>
          <dgm:dir/>
          <dgm:resizeHandles val="exact"/>
        </dgm:presLayoutVars>
      </dgm:prSet>
      <dgm:spPr/>
    </dgm:pt>
    <dgm:pt modelId="{49EC3DBD-7766-4E34-9D70-E5FFF98F7205}" type="pres">
      <dgm:prSet presAssocID="{0C910C91-6072-47CF-B3EF-2576A91921EC}" presName="node" presStyleLbl="node1" presStyleIdx="0" presStyleCnt="4" custScaleX="133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1DED1-6EF0-4BEE-BA0B-A39092C85824}" type="pres">
      <dgm:prSet presAssocID="{D68A0D17-F423-4AE2-B363-EF72D9E2C86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3577D11-CFA4-4843-8FE1-C067809F5532}" type="pres">
      <dgm:prSet presAssocID="{D68A0D17-F423-4AE2-B363-EF72D9E2C86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22126E7-5B9E-4257-8104-51299953BE08}" type="pres">
      <dgm:prSet presAssocID="{F4956B96-3F80-447D-A0D0-E5FD074B99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46C82-C966-480F-A0AF-441C95147C47}" type="pres">
      <dgm:prSet presAssocID="{13C54112-EB2A-4FA9-BB58-9CE40FB62B7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40BEA3D-124C-472D-83FE-15067157F710}" type="pres">
      <dgm:prSet presAssocID="{13C54112-EB2A-4FA9-BB58-9CE40FB62B7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EEE2D6D-6650-4061-9D17-DDFB29A7FE1D}" type="pres">
      <dgm:prSet presAssocID="{51AB8B70-ED21-47C6-85AE-C646FD4E3D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92216-3F7D-461F-874C-B934E44F2DC0}" type="pres">
      <dgm:prSet presAssocID="{68E7F5CB-7653-4796-BB5B-4972F8E57F8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D8052B7-0A64-4094-9A2C-E9D6896005D6}" type="pres">
      <dgm:prSet presAssocID="{68E7F5CB-7653-4796-BB5B-4972F8E57F8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2D9C9A1-8808-4B5F-8017-C76ACA1AE659}" type="pres">
      <dgm:prSet presAssocID="{A658A57C-7D60-4D38-9FC7-D73CC46CBA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F75250-9A7C-4A90-852E-CA225CE30475}" type="presOf" srcId="{13C54112-EB2A-4FA9-BB58-9CE40FB62B72}" destId="{140BEA3D-124C-472D-83FE-15067157F710}" srcOrd="1" destOrd="0" presId="urn:microsoft.com/office/officeart/2005/8/layout/process1"/>
    <dgm:cxn modelId="{3ACA0B4C-B3BA-4DFE-A912-628469E96F93}" srcId="{0C0936C3-7C2A-4418-912B-D3B6C7BE6D7E}" destId="{51AB8B70-ED21-47C6-85AE-C646FD4E3DAA}" srcOrd="2" destOrd="0" parTransId="{A0A70F7D-EE01-4C47-B338-D5F0FBCACA78}" sibTransId="{68E7F5CB-7653-4796-BB5B-4972F8E57F8D}"/>
    <dgm:cxn modelId="{24F67E56-F85C-4849-9937-246E42784CC1}" type="presOf" srcId="{A658A57C-7D60-4D38-9FC7-D73CC46CBACE}" destId="{E2D9C9A1-8808-4B5F-8017-C76ACA1AE659}" srcOrd="0" destOrd="0" presId="urn:microsoft.com/office/officeart/2005/8/layout/process1"/>
    <dgm:cxn modelId="{C1A9D05E-4BA0-4615-98D9-E76352979714}" type="presOf" srcId="{D68A0D17-F423-4AE2-B363-EF72D9E2C868}" destId="{03577D11-CFA4-4843-8FE1-C067809F5532}" srcOrd="1" destOrd="0" presId="urn:microsoft.com/office/officeart/2005/8/layout/process1"/>
    <dgm:cxn modelId="{7C683BC4-FC56-429D-BC1D-8CAEB676D933}" type="presOf" srcId="{68E7F5CB-7653-4796-BB5B-4972F8E57F8D}" destId="{3DE92216-3F7D-461F-874C-B934E44F2DC0}" srcOrd="0" destOrd="0" presId="urn:microsoft.com/office/officeart/2005/8/layout/process1"/>
    <dgm:cxn modelId="{866742D1-6357-4350-9A87-423C59BDD015}" type="presOf" srcId="{68E7F5CB-7653-4796-BB5B-4972F8E57F8D}" destId="{8D8052B7-0A64-4094-9A2C-E9D6896005D6}" srcOrd="1" destOrd="0" presId="urn:microsoft.com/office/officeart/2005/8/layout/process1"/>
    <dgm:cxn modelId="{E3BDD8B4-FFED-4F87-A8C4-B8A548A51EE4}" type="presOf" srcId="{13C54112-EB2A-4FA9-BB58-9CE40FB62B72}" destId="{0E146C82-C966-480F-A0AF-441C95147C47}" srcOrd="0" destOrd="0" presId="urn:microsoft.com/office/officeart/2005/8/layout/process1"/>
    <dgm:cxn modelId="{9FFE0677-34C2-4C99-A546-BF4CA8CF966D}" type="presOf" srcId="{0C0936C3-7C2A-4418-912B-D3B6C7BE6D7E}" destId="{30DAD356-2878-466B-8D1C-F9D7362B73C5}" srcOrd="0" destOrd="0" presId="urn:microsoft.com/office/officeart/2005/8/layout/process1"/>
    <dgm:cxn modelId="{A1962C9C-8B36-4759-B886-16B6EF95CC26}" type="presOf" srcId="{F4956B96-3F80-447D-A0D0-E5FD074B99DB}" destId="{922126E7-5B9E-4257-8104-51299953BE08}" srcOrd="0" destOrd="0" presId="urn:microsoft.com/office/officeart/2005/8/layout/process1"/>
    <dgm:cxn modelId="{944B02E1-8191-4C89-BA86-5CADA5B6B917}" type="presOf" srcId="{0C910C91-6072-47CF-B3EF-2576A91921EC}" destId="{49EC3DBD-7766-4E34-9D70-E5FFF98F7205}" srcOrd="0" destOrd="0" presId="urn:microsoft.com/office/officeart/2005/8/layout/process1"/>
    <dgm:cxn modelId="{2D55C1B3-8898-4E3C-BD11-37325F245B2B}" srcId="{0C0936C3-7C2A-4418-912B-D3B6C7BE6D7E}" destId="{0C910C91-6072-47CF-B3EF-2576A91921EC}" srcOrd="0" destOrd="0" parTransId="{0DC97044-6905-4523-9299-AE8BDAC32DAF}" sibTransId="{D68A0D17-F423-4AE2-B363-EF72D9E2C868}"/>
    <dgm:cxn modelId="{704B3FEE-07E2-4AFF-8396-65FA48B07EA7}" srcId="{0C0936C3-7C2A-4418-912B-D3B6C7BE6D7E}" destId="{A658A57C-7D60-4D38-9FC7-D73CC46CBACE}" srcOrd="3" destOrd="0" parTransId="{A02775A5-D5FB-4C69-BB62-8ACBD9B9CCAD}" sibTransId="{1268DC88-2552-4029-BA41-A7F2D14CB8F6}"/>
    <dgm:cxn modelId="{9BD04AF7-2E84-4950-9F78-345BCDEA91CD}" type="presOf" srcId="{D68A0D17-F423-4AE2-B363-EF72D9E2C868}" destId="{5E01DED1-6EF0-4BEE-BA0B-A39092C85824}" srcOrd="0" destOrd="0" presId="urn:microsoft.com/office/officeart/2005/8/layout/process1"/>
    <dgm:cxn modelId="{2D6C86EB-8BD8-47AC-8B93-A600956B5168}" type="presOf" srcId="{51AB8B70-ED21-47C6-85AE-C646FD4E3DAA}" destId="{3EEE2D6D-6650-4061-9D17-DDFB29A7FE1D}" srcOrd="0" destOrd="0" presId="urn:microsoft.com/office/officeart/2005/8/layout/process1"/>
    <dgm:cxn modelId="{A4577246-519D-47EE-8358-12D36487B302}" srcId="{0C0936C3-7C2A-4418-912B-D3B6C7BE6D7E}" destId="{F4956B96-3F80-447D-A0D0-E5FD074B99DB}" srcOrd="1" destOrd="0" parTransId="{71EA516B-0CF9-45C0-895F-1D0F24E2AD90}" sibTransId="{13C54112-EB2A-4FA9-BB58-9CE40FB62B72}"/>
    <dgm:cxn modelId="{7DF0FA20-99C6-4A69-A777-E63605EC1029}" type="presParOf" srcId="{30DAD356-2878-466B-8D1C-F9D7362B73C5}" destId="{49EC3DBD-7766-4E34-9D70-E5FFF98F7205}" srcOrd="0" destOrd="0" presId="urn:microsoft.com/office/officeart/2005/8/layout/process1"/>
    <dgm:cxn modelId="{C6BC74F5-36BE-4D44-927B-15A75CC89472}" type="presParOf" srcId="{30DAD356-2878-466B-8D1C-F9D7362B73C5}" destId="{5E01DED1-6EF0-4BEE-BA0B-A39092C85824}" srcOrd="1" destOrd="0" presId="urn:microsoft.com/office/officeart/2005/8/layout/process1"/>
    <dgm:cxn modelId="{C3F827E5-B7FB-4824-85E1-72EE5D664BE4}" type="presParOf" srcId="{5E01DED1-6EF0-4BEE-BA0B-A39092C85824}" destId="{03577D11-CFA4-4843-8FE1-C067809F5532}" srcOrd="0" destOrd="0" presId="urn:microsoft.com/office/officeart/2005/8/layout/process1"/>
    <dgm:cxn modelId="{01082A37-C3EC-4F66-AF11-A590BCA7FD1B}" type="presParOf" srcId="{30DAD356-2878-466B-8D1C-F9D7362B73C5}" destId="{922126E7-5B9E-4257-8104-51299953BE08}" srcOrd="2" destOrd="0" presId="urn:microsoft.com/office/officeart/2005/8/layout/process1"/>
    <dgm:cxn modelId="{0071E904-C9E2-4000-A4F4-D5C4BB6DF10A}" type="presParOf" srcId="{30DAD356-2878-466B-8D1C-F9D7362B73C5}" destId="{0E146C82-C966-480F-A0AF-441C95147C47}" srcOrd="3" destOrd="0" presId="urn:microsoft.com/office/officeart/2005/8/layout/process1"/>
    <dgm:cxn modelId="{A2992A53-3DB4-4B84-A9C8-11AC984734BC}" type="presParOf" srcId="{0E146C82-C966-480F-A0AF-441C95147C47}" destId="{140BEA3D-124C-472D-83FE-15067157F710}" srcOrd="0" destOrd="0" presId="urn:microsoft.com/office/officeart/2005/8/layout/process1"/>
    <dgm:cxn modelId="{894D7785-A20C-4BBE-9BC8-AE9BAD2D7651}" type="presParOf" srcId="{30DAD356-2878-466B-8D1C-F9D7362B73C5}" destId="{3EEE2D6D-6650-4061-9D17-DDFB29A7FE1D}" srcOrd="4" destOrd="0" presId="urn:microsoft.com/office/officeart/2005/8/layout/process1"/>
    <dgm:cxn modelId="{ADF191C9-01BB-4A22-89F3-80F2049E7FFA}" type="presParOf" srcId="{30DAD356-2878-466B-8D1C-F9D7362B73C5}" destId="{3DE92216-3F7D-461F-874C-B934E44F2DC0}" srcOrd="5" destOrd="0" presId="urn:microsoft.com/office/officeart/2005/8/layout/process1"/>
    <dgm:cxn modelId="{84E9EF45-FB0C-4C73-A721-A7D31D38DC7E}" type="presParOf" srcId="{3DE92216-3F7D-461F-874C-B934E44F2DC0}" destId="{8D8052B7-0A64-4094-9A2C-E9D6896005D6}" srcOrd="0" destOrd="0" presId="urn:microsoft.com/office/officeart/2005/8/layout/process1"/>
    <dgm:cxn modelId="{1C0E7F73-C9F5-42D1-959B-F367D5DE4720}" type="presParOf" srcId="{30DAD356-2878-466B-8D1C-F9D7362B73C5}" destId="{E2D9C9A1-8808-4B5F-8017-C76ACA1AE65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0936C3-7C2A-4418-912B-D3B6C7BE6D7E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0C910C91-6072-47CF-B3EF-2576A91921E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национализм</a:t>
          </a:r>
          <a:endParaRPr lang="ru-RU" sz="2000" b="1" dirty="0">
            <a:solidFill>
              <a:schemeClr val="tx1"/>
            </a:solidFill>
          </a:endParaRPr>
        </a:p>
      </dgm:t>
    </dgm:pt>
    <dgm:pt modelId="{0DC97044-6905-4523-9299-AE8BDAC32DAF}" type="parTrans" cxnId="{2D55C1B3-8898-4E3C-BD11-37325F245B2B}">
      <dgm:prSet/>
      <dgm:spPr/>
      <dgm:t>
        <a:bodyPr/>
        <a:lstStyle/>
        <a:p>
          <a:endParaRPr lang="ru-RU"/>
        </a:p>
      </dgm:t>
    </dgm:pt>
    <dgm:pt modelId="{D68A0D17-F423-4AE2-B363-EF72D9E2C868}" type="sibTrans" cxnId="{2D55C1B3-8898-4E3C-BD11-37325F245B2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4956B96-3F80-447D-A0D0-E5FD074B99D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шовинизм</a:t>
          </a:r>
          <a:endParaRPr lang="ru-RU" sz="2000" b="1" dirty="0">
            <a:solidFill>
              <a:schemeClr val="tx1"/>
            </a:solidFill>
          </a:endParaRPr>
        </a:p>
      </dgm:t>
    </dgm:pt>
    <dgm:pt modelId="{71EA516B-0CF9-45C0-895F-1D0F24E2AD90}" type="parTrans" cxnId="{A4577246-519D-47EE-8358-12D36487B302}">
      <dgm:prSet/>
      <dgm:spPr/>
      <dgm:t>
        <a:bodyPr/>
        <a:lstStyle/>
        <a:p>
          <a:endParaRPr lang="ru-RU"/>
        </a:p>
      </dgm:t>
    </dgm:pt>
    <dgm:pt modelId="{13C54112-EB2A-4FA9-BB58-9CE40FB62B72}" type="sibTrans" cxnId="{A4577246-519D-47EE-8358-12D36487B3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1AB8B70-ED21-47C6-85AE-C646FD4E3DA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Нацизм</a:t>
          </a:r>
          <a:endParaRPr lang="ru-RU" sz="2000" b="1" dirty="0">
            <a:solidFill>
              <a:schemeClr val="tx1"/>
            </a:solidFill>
          </a:endParaRPr>
        </a:p>
      </dgm:t>
    </dgm:pt>
    <dgm:pt modelId="{A0A70F7D-EE01-4C47-B338-D5F0FBCACA78}" type="parTrans" cxnId="{3ACA0B4C-B3BA-4DFE-A912-628469E96F93}">
      <dgm:prSet/>
      <dgm:spPr/>
      <dgm:t>
        <a:bodyPr/>
        <a:lstStyle/>
        <a:p>
          <a:endParaRPr lang="ru-RU"/>
        </a:p>
      </dgm:t>
    </dgm:pt>
    <dgm:pt modelId="{68E7F5CB-7653-4796-BB5B-4972F8E57F8D}" type="sibTrans" cxnId="{3ACA0B4C-B3BA-4DFE-A912-628469E96F9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658A57C-7D60-4D38-9FC7-D73CC46CBAC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геноцид</a:t>
          </a:r>
          <a:endParaRPr lang="ru-RU" sz="2000" b="1" dirty="0">
            <a:solidFill>
              <a:schemeClr val="tx1"/>
            </a:solidFill>
          </a:endParaRPr>
        </a:p>
      </dgm:t>
    </dgm:pt>
    <dgm:pt modelId="{A02775A5-D5FB-4C69-BB62-8ACBD9B9CCAD}" type="parTrans" cxnId="{704B3FEE-07E2-4AFF-8396-65FA48B07EA7}">
      <dgm:prSet/>
      <dgm:spPr/>
      <dgm:t>
        <a:bodyPr/>
        <a:lstStyle/>
        <a:p>
          <a:endParaRPr lang="ru-RU"/>
        </a:p>
      </dgm:t>
    </dgm:pt>
    <dgm:pt modelId="{1268DC88-2552-4029-BA41-A7F2D14CB8F6}" type="sibTrans" cxnId="{704B3FEE-07E2-4AFF-8396-65FA48B07EA7}">
      <dgm:prSet/>
      <dgm:spPr/>
      <dgm:t>
        <a:bodyPr/>
        <a:lstStyle/>
        <a:p>
          <a:endParaRPr lang="ru-RU"/>
        </a:p>
      </dgm:t>
    </dgm:pt>
    <dgm:pt modelId="{30DAD356-2878-466B-8D1C-F9D7362B73C5}" type="pres">
      <dgm:prSet presAssocID="{0C0936C3-7C2A-4418-912B-D3B6C7BE6D7E}" presName="Name0" presStyleCnt="0">
        <dgm:presLayoutVars>
          <dgm:dir/>
          <dgm:resizeHandles val="exact"/>
        </dgm:presLayoutVars>
      </dgm:prSet>
      <dgm:spPr/>
    </dgm:pt>
    <dgm:pt modelId="{49EC3DBD-7766-4E34-9D70-E5FFF98F7205}" type="pres">
      <dgm:prSet presAssocID="{0C910C91-6072-47CF-B3EF-2576A91921EC}" presName="node" presStyleLbl="node1" presStyleIdx="0" presStyleCnt="4" custScaleX="133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1DED1-6EF0-4BEE-BA0B-A39092C85824}" type="pres">
      <dgm:prSet presAssocID="{D68A0D17-F423-4AE2-B363-EF72D9E2C86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3577D11-CFA4-4843-8FE1-C067809F5532}" type="pres">
      <dgm:prSet presAssocID="{D68A0D17-F423-4AE2-B363-EF72D9E2C86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22126E7-5B9E-4257-8104-51299953BE08}" type="pres">
      <dgm:prSet presAssocID="{F4956B96-3F80-447D-A0D0-E5FD074B99D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46C82-C966-480F-A0AF-441C95147C47}" type="pres">
      <dgm:prSet presAssocID="{13C54112-EB2A-4FA9-BB58-9CE40FB62B7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40BEA3D-124C-472D-83FE-15067157F710}" type="pres">
      <dgm:prSet presAssocID="{13C54112-EB2A-4FA9-BB58-9CE40FB62B7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EEE2D6D-6650-4061-9D17-DDFB29A7FE1D}" type="pres">
      <dgm:prSet presAssocID="{51AB8B70-ED21-47C6-85AE-C646FD4E3D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92216-3F7D-461F-874C-B934E44F2DC0}" type="pres">
      <dgm:prSet presAssocID="{68E7F5CB-7653-4796-BB5B-4972F8E57F8D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D8052B7-0A64-4094-9A2C-E9D6896005D6}" type="pres">
      <dgm:prSet presAssocID="{68E7F5CB-7653-4796-BB5B-4972F8E57F8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2D9C9A1-8808-4B5F-8017-C76ACA1AE659}" type="pres">
      <dgm:prSet presAssocID="{A658A57C-7D60-4D38-9FC7-D73CC46CBA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4362A3-0BE5-42FA-A9D3-E236D18D7D97}" type="presOf" srcId="{A658A57C-7D60-4D38-9FC7-D73CC46CBACE}" destId="{E2D9C9A1-8808-4B5F-8017-C76ACA1AE659}" srcOrd="0" destOrd="0" presId="urn:microsoft.com/office/officeart/2005/8/layout/process1"/>
    <dgm:cxn modelId="{E85BF8E8-8E64-4414-A5AC-89323F045073}" type="presOf" srcId="{68E7F5CB-7653-4796-BB5B-4972F8E57F8D}" destId="{3DE92216-3F7D-461F-874C-B934E44F2DC0}" srcOrd="0" destOrd="0" presId="urn:microsoft.com/office/officeart/2005/8/layout/process1"/>
    <dgm:cxn modelId="{3ACA0B4C-B3BA-4DFE-A912-628469E96F93}" srcId="{0C0936C3-7C2A-4418-912B-D3B6C7BE6D7E}" destId="{51AB8B70-ED21-47C6-85AE-C646FD4E3DAA}" srcOrd="2" destOrd="0" parTransId="{A0A70F7D-EE01-4C47-B338-D5F0FBCACA78}" sibTransId="{68E7F5CB-7653-4796-BB5B-4972F8E57F8D}"/>
    <dgm:cxn modelId="{24E7AB13-6530-410C-9FD0-256C56206085}" type="presOf" srcId="{D68A0D17-F423-4AE2-B363-EF72D9E2C868}" destId="{03577D11-CFA4-4843-8FE1-C067809F5532}" srcOrd="1" destOrd="0" presId="urn:microsoft.com/office/officeart/2005/8/layout/process1"/>
    <dgm:cxn modelId="{4A3543BB-FE13-4D16-A153-5FB4398D2E04}" type="presOf" srcId="{13C54112-EB2A-4FA9-BB58-9CE40FB62B72}" destId="{0E146C82-C966-480F-A0AF-441C95147C47}" srcOrd="0" destOrd="0" presId="urn:microsoft.com/office/officeart/2005/8/layout/process1"/>
    <dgm:cxn modelId="{A128388B-D2D9-49C0-B674-24295E8DD844}" type="presOf" srcId="{0C910C91-6072-47CF-B3EF-2576A91921EC}" destId="{49EC3DBD-7766-4E34-9D70-E5FFF98F7205}" srcOrd="0" destOrd="0" presId="urn:microsoft.com/office/officeart/2005/8/layout/process1"/>
    <dgm:cxn modelId="{E88DBB5D-1EFE-471D-8DEB-72B0509FC3CE}" type="presOf" srcId="{D68A0D17-F423-4AE2-B363-EF72D9E2C868}" destId="{5E01DED1-6EF0-4BEE-BA0B-A39092C85824}" srcOrd="0" destOrd="0" presId="urn:microsoft.com/office/officeart/2005/8/layout/process1"/>
    <dgm:cxn modelId="{5E65D744-29F7-4F85-9AFB-C6179D2363C1}" type="presOf" srcId="{13C54112-EB2A-4FA9-BB58-9CE40FB62B72}" destId="{140BEA3D-124C-472D-83FE-15067157F710}" srcOrd="1" destOrd="0" presId="urn:microsoft.com/office/officeart/2005/8/layout/process1"/>
    <dgm:cxn modelId="{D6087E41-C221-403B-892D-9EA9B9884B15}" type="presOf" srcId="{0C0936C3-7C2A-4418-912B-D3B6C7BE6D7E}" destId="{30DAD356-2878-466B-8D1C-F9D7362B73C5}" srcOrd="0" destOrd="0" presId="urn:microsoft.com/office/officeart/2005/8/layout/process1"/>
    <dgm:cxn modelId="{2D55C1B3-8898-4E3C-BD11-37325F245B2B}" srcId="{0C0936C3-7C2A-4418-912B-D3B6C7BE6D7E}" destId="{0C910C91-6072-47CF-B3EF-2576A91921EC}" srcOrd="0" destOrd="0" parTransId="{0DC97044-6905-4523-9299-AE8BDAC32DAF}" sibTransId="{D68A0D17-F423-4AE2-B363-EF72D9E2C868}"/>
    <dgm:cxn modelId="{7B050108-24A4-43CD-BD07-8FD479F672DD}" type="presOf" srcId="{68E7F5CB-7653-4796-BB5B-4972F8E57F8D}" destId="{8D8052B7-0A64-4094-9A2C-E9D6896005D6}" srcOrd="1" destOrd="0" presId="urn:microsoft.com/office/officeart/2005/8/layout/process1"/>
    <dgm:cxn modelId="{704B3FEE-07E2-4AFF-8396-65FA48B07EA7}" srcId="{0C0936C3-7C2A-4418-912B-D3B6C7BE6D7E}" destId="{A658A57C-7D60-4D38-9FC7-D73CC46CBACE}" srcOrd="3" destOrd="0" parTransId="{A02775A5-D5FB-4C69-BB62-8ACBD9B9CCAD}" sibTransId="{1268DC88-2552-4029-BA41-A7F2D14CB8F6}"/>
    <dgm:cxn modelId="{1793059B-2159-42DE-9042-34AEE17D28B9}" type="presOf" srcId="{51AB8B70-ED21-47C6-85AE-C646FD4E3DAA}" destId="{3EEE2D6D-6650-4061-9D17-DDFB29A7FE1D}" srcOrd="0" destOrd="0" presId="urn:microsoft.com/office/officeart/2005/8/layout/process1"/>
    <dgm:cxn modelId="{9144BDB7-829C-481F-A526-D4F99FBC18EF}" type="presOf" srcId="{F4956B96-3F80-447D-A0D0-E5FD074B99DB}" destId="{922126E7-5B9E-4257-8104-51299953BE08}" srcOrd="0" destOrd="0" presId="urn:microsoft.com/office/officeart/2005/8/layout/process1"/>
    <dgm:cxn modelId="{A4577246-519D-47EE-8358-12D36487B302}" srcId="{0C0936C3-7C2A-4418-912B-D3B6C7BE6D7E}" destId="{F4956B96-3F80-447D-A0D0-E5FD074B99DB}" srcOrd="1" destOrd="0" parTransId="{71EA516B-0CF9-45C0-895F-1D0F24E2AD90}" sibTransId="{13C54112-EB2A-4FA9-BB58-9CE40FB62B72}"/>
    <dgm:cxn modelId="{80B07B5F-5CBC-4B3D-B3F1-09A547C4160A}" type="presParOf" srcId="{30DAD356-2878-466B-8D1C-F9D7362B73C5}" destId="{49EC3DBD-7766-4E34-9D70-E5FFF98F7205}" srcOrd="0" destOrd="0" presId="urn:microsoft.com/office/officeart/2005/8/layout/process1"/>
    <dgm:cxn modelId="{38A089AB-FAFB-47B1-91C2-0CD5760CD37D}" type="presParOf" srcId="{30DAD356-2878-466B-8D1C-F9D7362B73C5}" destId="{5E01DED1-6EF0-4BEE-BA0B-A39092C85824}" srcOrd="1" destOrd="0" presId="urn:microsoft.com/office/officeart/2005/8/layout/process1"/>
    <dgm:cxn modelId="{73B72C43-291E-4CC2-83CD-59038E21FF98}" type="presParOf" srcId="{5E01DED1-6EF0-4BEE-BA0B-A39092C85824}" destId="{03577D11-CFA4-4843-8FE1-C067809F5532}" srcOrd="0" destOrd="0" presId="urn:microsoft.com/office/officeart/2005/8/layout/process1"/>
    <dgm:cxn modelId="{9FF9AC79-FC12-48C3-A29D-B8B1FC21D564}" type="presParOf" srcId="{30DAD356-2878-466B-8D1C-F9D7362B73C5}" destId="{922126E7-5B9E-4257-8104-51299953BE08}" srcOrd="2" destOrd="0" presId="urn:microsoft.com/office/officeart/2005/8/layout/process1"/>
    <dgm:cxn modelId="{860FB48B-1697-43AB-9AF1-92FE9A9CF6C2}" type="presParOf" srcId="{30DAD356-2878-466B-8D1C-F9D7362B73C5}" destId="{0E146C82-C966-480F-A0AF-441C95147C47}" srcOrd="3" destOrd="0" presId="urn:microsoft.com/office/officeart/2005/8/layout/process1"/>
    <dgm:cxn modelId="{503A4C95-E772-40CA-9FC6-F7A88215CB55}" type="presParOf" srcId="{0E146C82-C966-480F-A0AF-441C95147C47}" destId="{140BEA3D-124C-472D-83FE-15067157F710}" srcOrd="0" destOrd="0" presId="urn:microsoft.com/office/officeart/2005/8/layout/process1"/>
    <dgm:cxn modelId="{8D572E8B-ABAC-45BA-9DF6-308527CFDDC7}" type="presParOf" srcId="{30DAD356-2878-466B-8D1C-F9D7362B73C5}" destId="{3EEE2D6D-6650-4061-9D17-DDFB29A7FE1D}" srcOrd="4" destOrd="0" presId="urn:microsoft.com/office/officeart/2005/8/layout/process1"/>
    <dgm:cxn modelId="{3F183F78-4710-45DE-B866-EE508578EE0E}" type="presParOf" srcId="{30DAD356-2878-466B-8D1C-F9D7362B73C5}" destId="{3DE92216-3F7D-461F-874C-B934E44F2DC0}" srcOrd="5" destOrd="0" presId="urn:microsoft.com/office/officeart/2005/8/layout/process1"/>
    <dgm:cxn modelId="{7754A5F8-0DD5-410D-BED0-8221D1F4891F}" type="presParOf" srcId="{3DE92216-3F7D-461F-874C-B934E44F2DC0}" destId="{8D8052B7-0A64-4094-9A2C-E9D6896005D6}" srcOrd="0" destOrd="0" presId="urn:microsoft.com/office/officeart/2005/8/layout/process1"/>
    <dgm:cxn modelId="{0E16BEDE-28C7-4AE4-8FC4-559D20E6F76B}" type="presParOf" srcId="{30DAD356-2878-466B-8D1C-F9D7362B73C5}" destId="{E2D9C9A1-8808-4B5F-8017-C76ACA1AE65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EB832-D500-4B02-BC90-4D503471C2F2}">
      <dsp:nvSpPr>
        <dsp:cNvPr id="0" name=""/>
        <dsp:cNvSpPr/>
      </dsp:nvSpPr>
      <dsp:spPr>
        <a:xfrm>
          <a:off x="3200399" y="496"/>
          <a:ext cx="4800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пример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пример</a:t>
          </a:r>
          <a:endParaRPr lang="ru-RU" sz="3200" kern="1200" dirty="0"/>
        </a:p>
      </dsp:txBody>
      <dsp:txXfrm>
        <a:off x="3200399" y="242342"/>
        <a:ext cx="4075063" cy="1451073"/>
      </dsp:txXfrm>
    </dsp:sp>
    <dsp:sp modelId="{E3ACDD67-D7A4-40F1-9F50-0FDD143FB833}">
      <dsp:nvSpPr>
        <dsp:cNvPr id="0" name=""/>
        <dsp:cNvSpPr/>
      </dsp:nvSpPr>
      <dsp:spPr>
        <a:xfrm>
          <a:off x="0" y="496"/>
          <a:ext cx="3200400" cy="193476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dk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дифференциация</a:t>
          </a:r>
          <a:endParaRPr lang="ru-RU" sz="2600" kern="1200" dirty="0"/>
        </a:p>
      </dsp:txBody>
      <dsp:txXfrm>
        <a:off x="94447" y="94943"/>
        <a:ext cx="3011506" cy="1745871"/>
      </dsp:txXfrm>
    </dsp:sp>
    <dsp:sp modelId="{88B8D27C-E2FE-4A30-B83B-301491141D99}">
      <dsp:nvSpPr>
        <dsp:cNvPr id="0" name=""/>
        <dsp:cNvSpPr/>
      </dsp:nvSpPr>
      <dsp:spPr>
        <a:xfrm>
          <a:off x="3200399" y="2128738"/>
          <a:ext cx="4800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пример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пример</a:t>
          </a:r>
          <a:endParaRPr lang="ru-RU" sz="3200" kern="1200" dirty="0"/>
        </a:p>
      </dsp:txBody>
      <dsp:txXfrm>
        <a:off x="3200399" y="2370584"/>
        <a:ext cx="4075063" cy="1451073"/>
      </dsp:txXfrm>
    </dsp:sp>
    <dsp:sp modelId="{48083144-5735-4748-B436-6778787B1180}">
      <dsp:nvSpPr>
        <dsp:cNvPr id="0" name=""/>
        <dsp:cNvSpPr/>
      </dsp:nvSpPr>
      <dsp:spPr>
        <a:xfrm>
          <a:off x="0" y="2128738"/>
          <a:ext cx="3200400" cy="193476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dk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интеграция</a:t>
          </a:r>
          <a:endParaRPr lang="ru-RU" sz="2600" kern="1200" dirty="0"/>
        </a:p>
      </dsp:txBody>
      <dsp:txXfrm>
        <a:off x="94447" y="2223185"/>
        <a:ext cx="3011506" cy="1745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EE954-8154-4437-9E50-FB9CEDD384FE}">
      <dsp:nvSpPr>
        <dsp:cNvPr id="0" name=""/>
        <dsp:cNvSpPr/>
      </dsp:nvSpPr>
      <dsp:spPr>
        <a:xfrm>
          <a:off x="2544" y="755277"/>
          <a:ext cx="2553444" cy="25534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6670" rIns="14052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экономика</a:t>
          </a:r>
          <a:endParaRPr lang="ru-RU" sz="2100" b="1" kern="1200" dirty="0"/>
        </a:p>
      </dsp:txBody>
      <dsp:txXfrm>
        <a:off x="376487" y="1129220"/>
        <a:ext cx="1805558" cy="1805558"/>
      </dsp:txXfrm>
    </dsp:sp>
    <dsp:sp modelId="{07CDE0D3-6563-4B78-88E1-1424B2981A30}">
      <dsp:nvSpPr>
        <dsp:cNvPr id="0" name=""/>
        <dsp:cNvSpPr/>
      </dsp:nvSpPr>
      <dsp:spPr>
        <a:xfrm>
          <a:off x="2045300" y="755277"/>
          <a:ext cx="2553444" cy="25534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6670" rIns="14052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религия</a:t>
          </a:r>
          <a:endParaRPr lang="ru-RU" sz="2100" b="1" kern="1200" dirty="0"/>
        </a:p>
      </dsp:txBody>
      <dsp:txXfrm>
        <a:off x="2419243" y="1129220"/>
        <a:ext cx="1805558" cy="1805558"/>
      </dsp:txXfrm>
    </dsp:sp>
    <dsp:sp modelId="{E805CDD8-7C58-4F67-9AB9-84B1802FC64F}">
      <dsp:nvSpPr>
        <dsp:cNvPr id="0" name=""/>
        <dsp:cNvSpPr/>
      </dsp:nvSpPr>
      <dsp:spPr>
        <a:xfrm>
          <a:off x="4088055" y="755277"/>
          <a:ext cx="2553444" cy="25534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6670" rIns="14052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культура</a:t>
          </a:r>
          <a:endParaRPr lang="ru-RU" sz="2100" b="1" kern="1200" dirty="0"/>
        </a:p>
      </dsp:txBody>
      <dsp:txXfrm>
        <a:off x="4461998" y="1129220"/>
        <a:ext cx="1805558" cy="1805558"/>
      </dsp:txXfrm>
    </dsp:sp>
    <dsp:sp modelId="{EF51903E-D2C3-4A5B-96E9-AB6D70D6819F}">
      <dsp:nvSpPr>
        <dsp:cNvPr id="0" name=""/>
        <dsp:cNvSpPr/>
      </dsp:nvSpPr>
      <dsp:spPr>
        <a:xfrm>
          <a:off x="6130810" y="755277"/>
          <a:ext cx="2553444" cy="25534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5400" rIns="140525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территория</a:t>
          </a:r>
          <a:endParaRPr lang="ru-RU" sz="2000" b="1" kern="1200" dirty="0"/>
        </a:p>
      </dsp:txBody>
      <dsp:txXfrm>
        <a:off x="6504753" y="1129220"/>
        <a:ext cx="1805558" cy="1805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C3DBD-7766-4E34-9D70-E5FFF98F7205}">
      <dsp:nvSpPr>
        <dsp:cNvPr id="0" name=""/>
        <dsp:cNvSpPr/>
      </dsp:nvSpPr>
      <dsp:spPr>
        <a:xfrm>
          <a:off x="10182" y="999357"/>
          <a:ext cx="2108837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национализм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7939" y="1027114"/>
        <a:ext cx="2053323" cy="892171"/>
      </dsp:txXfrm>
    </dsp:sp>
    <dsp:sp modelId="{5E01DED1-6EF0-4BEE-BA0B-A39092C85824}">
      <dsp:nvSpPr>
        <dsp:cNvPr id="0" name=""/>
        <dsp:cNvSpPr/>
      </dsp:nvSpPr>
      <dsp:spPr>
        <a:xfrm>
          <a:off x="2276966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276966" y="1355686"/>
        <a:ext cx="234394" cy="235026"/>
      </dsp:txXfrm>
    </dsp:sp>
    <dsp:sp modelId="{922126E7-5B9E-4257-8104-51299953BE08}">
      <dsp:nvSpPr>
        <dsp:cNvPr id="0" name=""/>
        <dsp:cNvSpPr/>
      </dsp:nvSpPr>
      <dsp:spPr>
        <a:xfrm>
          <a:off x="2750809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шовинизм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78566" y="1027114"/>
        <a:ext cx="1523961" cy="892171"/>
      </dsp:txXfrm>
    </dsp:sp>
    <dsp:sp modelId="{0E146C82-C966-480F-A0AF-441C95147C47}">
      <dsp:nvSpPr>
        <dsp:cNvPr id="0" name=""/>
        <dsp:cNvSpPr/>
      </dsp:nvSpPr>
      <dsp:spPr>
        <a:xfrm>
          <a:off x="4488233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488233" y="1355686"/>
        <a:ext cx="234394" cy="235026"/>
      </dsp:txXfrm>
    </dsp:sp>
    <dsp:sp modelId="{3EEE2D6D-6650-4061-9D17-DDFB29A7FE1D}">
      <dsp:nvSpPr>
        <dsp:cNvPr id="0" name=""/>
        <dsp:cNvSpPr/>
      </dsp:nvSpPr>
      <dsp:spPr>
        <a:xfrm>
          <a:off x="4962075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989832" y="1027114"/>
        <a:ext cx="1523961" cy="892171"/>
      </dsp:txXfrm>
    </dsp:sp>
    <dsp:sp modelId="{3DE92216-3F7D-461F-874C-B934E44F2DC0}">
      <dsp:nvSpPr>
        <dsp:cNvPr id="0" name=""/>
        <dsp:cNvSpPr/>
      </dsp:nvSpPr>
      <dsp:spPr>
        <a:xfrm>
          <a:off x="6699499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699499" y="1355686"/>
        <a:ext cx="234394" cy="235026"/>
      </dsp:txXfrm>
    </dsp:sp>
    <dsp:sp modelId="{E2D9C9A1-8808-4B5F-8017-C76ACA1AE659}">
      <dsp:nvSpPr>
        <dsp:cNvPr id="0" name=""/>
        <dsp:cNvSpPr/>
      </dsp:nvSpPr>
      <dsp:spPr>
        <a:xfrm>
          <a:off x="7173341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геноцид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201098" y="1027114"/>
        <a:ext cx="1523961" cy="8921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C3DBD-7766-4E34-9D70-E5FFF98F7205}">
      <dsp:nvSpPr>
        <dsp:cNvPr id="0" name=""/>
        <dsp:cNvSpPr/>
      </dsp:nvSpPr>
      <dsp:spPr>
        <a:xfrm>
          <a:off x="10182" y="999357"/>
          <a:ext cx="2108837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национализм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7939" y="1027114"/>
        <a:ext cx="2053323" cy="892171"/>
      </dsp:txXfrm>
    </dsp:sp>
    <dsp:sp modelId="{5E01DED1-6EF0-4BEE-BA0B-A39092C85824}">
      <dsp:nvSpPr>
        <dsp:cNvPr id="0" name=""/>
        <dsp:cNvSpPr/>
      </dsp:nvSpPr>
      <dsp:spPr>
        <a:xfrm>
          <a:off x="2276966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276966" y="1355686"/>
        <a:ext cx="234394" cy="235026"/>
      </dsp:txXfrm>
    </dsp:sp>
    <dsp:sp modelId="{922126E7-5B9E-4257-8104-51299953BE08}">
      <dsp:nvSpPr>
        <dsp:cNvPr id="0" name=""/>
        <dsp:cNvSpPr/>
      </dsp:nvSpPr>
      <dsp:spPr>
        <a:xfrm>
          <a:off x="2750809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шовинизм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78566" y="1027114"/>
        <a:ext cx="1523961" cy="892171"/>
      </dsp:txXfrm>
    </dsp:sp>
    <dsp:sp modelId="{0E146C82-C966-480F-A0AF-441C95147C47}">
      <dsp:nvSpPr>
        <dsp:cNvPr id="0" name=""/>
        <dsp:cNvSpPr/>
      </dsp:nvSpPr>
      <dsp:spPr>
        <a:xfrm>
          <a:off x="4488233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488233" y="1355686"/>
        <a:ext cx="234394" cy="235026"/>
      </dsp:txXfrm>
    </dsp:sp>
    <dsp:sp modelId="{3EEE2D6D-6650-4061-9D17-DDFB29A7FE1D}">
      <dsp:nvSpPr>
        <dsp:cNvPr id="0" name=""/>
        <dsp:cNvSpPr/>
      </dsp:nvSpPr>
      <dsp:spPr>
        <a:xfrm>
          <a:off x="4962075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989832" y="1027114"/>
        <a:ext cx="1523961" cy="892171"/>
      </dsp:txXfrm>
    </dsp:sp>
    <dsp:sp modelId="{3DE92216-3F7D-461F-874C-B934E44F2DC0}">
      <dsp:nvSpPr>
        <dsp:cNvPr id="0" name=""/>
        <dsp:cNvSpPr/>
      </dsp:nvSpPr>
      <dsp:spPr>
        <a:xfrm>
          <a:off x="6699499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699499" y="1355686"/>
        <a:ext cx="234394" cy="235026"/>
      </dsp:txXfrm>
    </dsp:sp>
    <dsp:sp modelId="{E2D9C9A1-8808-4B5F-8017-C76ACA1AE659}">
      <dsp:nvSpPr>
        <dsp:cNvPr id="0" name=""/>
        <dsp:cNvSpPr/>
      </dsp:nvSpPr>
      <dsp:spPr>
        <a:xfrm>
          <a:off x="7173341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геноцид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201098" y="1027114"/>
        <a:ext cx="1523961" cy="8921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C3DBD-7766-4E34-9D70-E5FFF98F7205}">
      <dsp:nvSpPr>
        <dsp:cNvPr id="0" name=""/>
        <dsp:cNvSpPr/>
      </dsp:nvSpPr>
      <dsp:spPr>
        <a:xfrm>
          <a:off x="10182" y="999357"/>
          <a:ext cx="2108837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национализм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7939" y="1027114"/>
        <a:ext cx="2053323" cy="892171"/>
      </dsp:txXfrm>
    </dsp:sp>
    <dsp:sp modelId="{5E01DED1-6EF0-4BEE-BA0B-A39092C85824}">
      <dsp:nvSpPr>
        <dsp:cNvPr id="0" name=""/>
        <dsp:cNvSpPr/>
      </dsp:nvSpPr>
      <dsp:spPr>
        <a:xfrm>
          <a:off x="2276966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276966" y="1355686"/>
        <a:ext cx="234394" cy="235026"/>
      </dsp:txXfrm>
    </dsp:sp>
    <dsp:sp modelId="{922126E7-5B9E-4257-8104-51299953BE08}">
      <dsp:nvSpPr>
        <dsp:cNvPr id="0" name=""/>
        <dsp:cNvSpPr/>
      </dsp:nvSpPr>
      <dsp:spPr>
        <a:xfrm>
          <a:off x="2750809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шовинизм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78566" y="1027114"/>
        <a:ext cx="1523961" cy="892171"/>
      </dsp:txXfrm>
    </dsp:sp>
    <dsp:sp modelId="{0E146C82-C966-480F-A0AF-441C95147C47}">
      <dsp:nvSpPr>
        <dsp:cNvPr id="0" name=""/>
        <dsp:cNvSpPr/>
      </dsp:nvSpPr>
      <dsp:spPr>
        <a:xfrm>
          <a:off x="4488233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488233" y="1355686"/>
        <a:ext cx="234394" cy="235026"/>
      </dsp:txXfrm>
    </dsp:sp>
    <dsp:sp modelId="{3EEE2D6D-6650-4061-9D17-DDFB29A7FE1D}">
      <dsp:nvSpPr>
        <dsp:cNvPr id="0" name=""/>
        <dsp:cNvSpPr/>
      </dsp:nvSpPr>
      <dsp:spPr>
        <a:xfrm>
          <a:off x="4962075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989832" y="1027114"/>
        <a:ext cx="1523961" cy="892171"/>
      </dsp:txXfrm>
    </dsp:sp>
    <dsp:sp modelId="{3DE92216-3F7D-461F-874C-B934E44F2DC0}">
      <dsp:nvSpPr>
        <dsp:cNvPr id="0" name=""/>
        <dsp:cNvSpPr/>
      </dsp:nvSpPr>
      <dsp:spPr>
        <a:xfrm>
          <a:off x="6699499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699499" y="1355686"/>
        <a:ext cx="234394" cy="235026"/>
      </dsp:txXfrm>
    </dsp:sp>
    <dsp:sp modelId="{E2D9C9A1-8808-4B5F-8017-C76ACA1AE659}">
      <dsp:nvSpPr>
        <dsp:cNvPr id="0" name=""/>
        <dsp:cNvSpPr/>
      </dsp:nvSpPr>
      <dsp:spPr>
        <a:xfrm>
          <a:off x="7173341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геноцид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201098" y="1027114"/>
        <a:ext cx="1523961" cy="8921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C3DBD-7766-4E34-9D70-E5FFF98F7205}">
      <dsp:nvSpPr>
        <dsp:cNvPr id="0" name=""/>
        <dsp:cNvSpPr/>
      </dsp:nvSpPr>
      <dsp:spPr>
        <a:xfrm>
          <a:off x="10182" y="999357"/>
          <a:ext cx="2108837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национализм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7939" y="1027114"/>
        <a:ext cx="2053323" cy="892171"/>
      </dsp:txXfrm>
    </dsp:sp>
    <dsp:sp modelId="{5E01DED1-6EF0-4BEE-BA0B-A39092C85824}">
      <dsp:nvSpPr>
        <dsp:cNvPr id="0" name=""/>
        <dsp:cNvSpPr/>
      </dsp:nvSpPr>
      <dsp:spPr>
        <a:xfrm>
          <a:off x="2276966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276966" y="1355686"/>
        <a:ext cx="234394" cy="235026"/>
      </dsp:txXfrm>
    </dsp:sp>
    <dsp:sp modelId="{922126E7-5B9E-4257-8104-51299953BE08}">
      <dsp:nvSpPr>
        <dsp:cNvPr id="0" name=""/>
        <dsp:cNvSpPr/>
      </dsp:nvSpPr>
      <dsp:spPr>
        <a:xfrm>
          <a:off x="2750809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шовинизм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78566" y="1027114"/>
        <a:ext cx="1523961" cy="892171"/>
      </dsp:txXfrm>
    </dsp:sp>
    <dsp:sp modelId="{0E146C82-C966-480F-A0AF-441C95147C47}">
      <dsp:nvSpPr>
        <dsp:cNvPr id="0" name=""/>
        <dsp:cNvSpPr/>
      </dsp:nvSpPr>
      <dsp:spPr>
        <a:xfrm>
          <a:off x="4488233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488233" y="1355686"/>
        <a:ext cx="234394" cy="235026"/>
      </dsp:txXfrm>
    </dsp:sp>
    <dsp:sp modelId="{3EEE2D6D-6650-4061-9D17-DDFB29A7FE1D}">
      <dsp:nvSpPr>
        <dsp:cNvPr id="0" name=""/>
        <dsp:cNvSpPr/>
      </dsp:nvSpPr>
      <dsp:spPr>
        <a:xfrm>
          <a:off x="4962075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Нацизм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989832" y="1027114"/>
        <a:ext cx="1523961" cy="892171"/>
      </dsp:txXfrm>
    </dsp:sp>
    <dsp:sp modelId="{3DE92216-3F7D-461F-874C-B934E44F2DC0}">
      <dsp:nvSpPr>
        <dsp:cNvPr id="0" name=""/>
        <dsp:cNvSpPr/>
      </dsp:nvSpPr>
      <dsp:spPr>
        <a:xfrm>
          <a:off x="6699499" y="1277344"/>
          <a:ext cx="334848" cy="3917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699499" y="1355686"/>
        <a:ext cx="234394" cy="235026"/>
      </dsp:txXfrm>
    </dsp:sp>
    <dsp:sp modelId="{E2D9C9A1-8808-4B5F-8017-C76ACA1AE659}">
      <dsp:nvSpPr>
        <dsp:cNvPr id="0" name=""/>
        <dsp:cNvSpPr/>
      </dsp:nvSpPr>
      <dsp:spPr>
        <a:xfrm>
          <a:off x="7173341" y="999357"/>
          <a:ext cx="1579475" cy="94768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геноцид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201098" y="1027114"/>
        <a:ext cx="1523961" cy="892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38200" y="2743200"/>
            <a:ext cx="7924800" cy="29718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l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514350" lvl="0" indent="-514350" algn="l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 Тенденции развития национальных отношений.</a:t>
            </a:r>
            <a:endParaRPr lang="ru-RU" dirty="0"/>
          </a:p>
          <a:p>
            <a:pPr marL="514350" lvl="0" indent="-514350" algn="l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 Формы межнациональных отношений.</a:t>
            </a:r>
          </a:p>
          <a:p>
            <a:pPr marL="514350" lvl="0" indent="-514350" algn="l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  Пути разрешения межнациональных конфликтов.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Тема: Межэтнические отношения и национальная политика»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04800"/>
            <a:ext cx="495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Кодификатор ЕГЭ: 3.5.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4800" y="533400"/>
            <a:ext cx="8534400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Шовинизм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политическая и идеологическая система взглядов и действий, обосновывающая исключительность той или иной нации, противопоставление ее интересов интересам других наций и народов, внедряющая в сознание людей неприязнь, а зачастую и ненависть к другим народам.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5789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этнических конфликтов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28600" y="2133600"/>
          <a:ext cx="87630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533400"/>
            <a:ext cx="85344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мировоззрение, ставящее во главу мира определенную нацию (расу или народ) и выступающее за использование репрессивных мер по отношению к остальной части человечества.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5789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этнических конфликтов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28600" y="2133600"/>
          <a:ext cx="87630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381000"/>
            <a:ext cx="86106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Геноцид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преднамеренное и систематическое уничтожение отдельных групп населения по расовым, национальным или религиозным признакам.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https://artfiles.alphacoders.com/100/1006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3280661" cy="4678223"/>
          </a:xfrm>
          <a:prstGeom prst="rect">
            <a:avLst/>
          </a:prstGeom>
          <a:noFill/>
        </p:spPr>
      </p:pic>
      <p:pic>
        <p:nvPicPr>
          <p:cNvPr id="27653" name="Picture 5" descr="https://im0-tub-ru.yandex.net/i?id=fcc265a999c9b416da921d7630be96aa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524000"/>
            <a:ext cx="3121818" cy="4439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7200" y="1981200"/>
            <a:ext cx="2362200" cy="990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4572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Пути разрешения межнациональных конфликтов</a:t>
            </a:r>
            <a:endParaRPr lang="ru-RU" sz="2800" dirty="0"/>
          </a:p>
        </p:txBody>
      </p:sp>
      <p:pic>
        <p:nvPicPr>
          <p:cNvPr id="28676" name="Picture 4" descr="https://stvol.market/images/feature_variant/2/unknow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1104900" cy="858139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200400" y="3581400"/>
            <a:ext cx="2362200" cy="990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s://stvol.market/images/feature_variant/2/unknow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657600"/>
            <a:ext cx="1104900" cy="858139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5943600" y="1905000"/>
            <a:ext cx="2362200" cy="990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s://stvol.market/images/feature_variant/2/unknow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981200"/>
            <a:ext cx="1104900" cy="858139"/>
          </a:xfrm>
          <a:prstGeom prst="rect">
            <a:avLst/>
          </a:prstGeom>
          <a:noFill/>
        </p:spPr>
      </p:pic>
      <p:sp>
        <p:nvSpPr>
          <p:cNvPr id="12" name="Стрелка вниз 11"/>
          <p:cNvSpPr/>
          <p:nvPr/>
        </p:nvSpPr>
        <p:spPr>
          <a:xfrm>
            <a:off x="1447800" y="990600"/>
            <a:ext cx="5334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58000" y="990600"/>
            <a:ext cx="5334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038600" y="990600"/>
            <a:ext cx="533400" cy="2438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36174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cs typeface="Arial" pitchFamily="34" charset="0"/>
              </a:rPr>
              <a:t>Р</a:t>
            </a:r>
            <a:r>
              <a:rPr lang="ru-RU" sz="2400" dirty="0">
                <a:solidFill>
                  <a:prstClr val="black"/>
                </a:solidFill>
              </a:rPr>
              <a:t>аботая с п. учебника "Конституционные основы государственной национальной политики РФ« (стр. 96-97),  выпишите принципы этой политики.  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Сравните </a:t>
            </a:r>
            <a:r>
              <a:rPr lang="ru-RU" sz="2400" dirty="0">
                <a:solidFill>
                  <a:prstClr val="black"/>
                </a:solidFill>
              </a:rPr>
              <a:t>статьи Конституции, указанные в тексте учебника со статьями Конституции в новой редакции. </a:t>
            </a:r>
            <a:endParaRPr lang="ru-RU" sz="24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38200" y="2743200"/>
            <a:ext cx="7924800" cy="29718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l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514350" lvl="0" indent="-514350" algn="l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 Тенденции развития национальных отношений.</a:t>
            </a:r>
            <a:endParaRPr lang="ru-RU" dirty="0"/>
          </a:p>
          <a:p>
            <a:pPr marL="514350" lvl="0" indent="-514350" algn="l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 Формы межнациональных отношений.</a:t>
            </a:r>
          </a:p>
          <a:p>
            <a:pPr marL="514350" lvl="0" indent="-514350" algn="l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  Пути разрешения межнациональных конфликтов.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Тема: Межэтнические отношения и национальная политика»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04800"/>
            <a:ext cx="4953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Кодификатор ЕГЭ: 3.5.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tvol.market/images/feature_variant/2/unknow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104900" cy="8581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533400"/>
            <a:ext cx="7010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Задание для самостоятельной работы.</a:t>
            </a:r>
            <a:endParaRPr lang="ru-RU" sz="2400" b="1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81000" y="2523529"/>
            <a:ext cx="8382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п. 9 (У)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Задание    1.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Составить словарь темы.</a:t>
            </a:r>
            <a:r>
              <a:rPr lang="ru-RU" sz="2400" dirty="0" smtClean="0">
                <a:cs typeface="Arial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Задание 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Приведите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примеры из истории, когда неграмотная национальная политика приводила к конфликтам.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1905000"/>
          <a:ext cx="80772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9880"/>
                <a:gridCol w="4227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ТЕРМИНОЛОГИЧЕСКИЙ </a:t>
                      </a:r>
                      <a:r>
                        <a:rPr lang="en-US" b="1" dirty="0" smtClean="0"/>
                        <a:t>MIN</a:t>
                      </a:r>
                    </a:p>
                    <a:p>
                      <a:endParaRPr lang="ru-RU" dirty="0" smtClean="0"/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дифференциация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интеграция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ксенофобия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толерантность 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апартеид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национализм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шовинизм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нацизм</a:t>
                      </a:r>
                    </a:p>
                    <a:p>
                      <a:pPr lvl="0">
                        <a:buFont typeface="Wingdings" pitchFamily="2" charset="2"/>
                        <a:buChar char="ü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геноцид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РЕКОМЕНДУЕМЫЕ</a:t>
                      </a:r>
                      <a:r>
                        <a:rPr lang="ru-RU" b="1" baseline="0" dirty="0" smtClean="0"/>
                        <a:t> РЕСУРСЫ</a:t>
                      </a:r>
                    </a:p>
                    <a:p>
                      <a:pPr algn="ctr"/>
                      <a:endParaRPr lang="ru-RU" b="1" baseline="0" dirty="0" smtClean="0"/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фильм "Район 9"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Маркус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Зусак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"Книжный вор"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фильм "Список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Шиндлера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спектакль "Скрипач на крыше"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.....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152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Тема: Межэтнические отношения и национальная политика»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096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Тенденции развития национальных отношений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609600" y="1828800"/>
          <a:ext cx="800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304800"/>
            <a:ext cx="6405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Формы межнациональных отношений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2000" y="1752600"/>
            <a:ext cx="3352800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Сотрудничество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24400" y="1752600"/>
            <a:ext cx="3886200" cy="1371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Этнический (межнациональный) конфликт</a:t>
            </a:r>
            <a:endParaRPr lang="ru-RU" sz="2800" dirty="0"/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438400" y="828020"/>
            <a:ext cx="2212361" cy="9245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4650761" y="828020"/>
            <a:ext cx="2016739" cy="9245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838200" y="36576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Этническое смешивание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44958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Этническое поглощение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8200" y="5410200"/>
            <a:ext cx="32004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Культурный плюрализм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Возможные причины </a:t>
            </a:r>
          </a:p>
          <a:p>
            <a:pPr algn="ctr"/>
            <a:r>
              <a:rPr lang="ru-RU" sz="2800" i="1" dirty="0" smtClean="0"/>
              <a:t>межнациональных конфликтов</a:t>
            </a:r>
            <a:endParaRPr lang="ru-RU" sz="2800" i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28600" y="205740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5789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этнических конфликтов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28600" y="2133600"/>
          <a:ext cx="87630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457200"/>
            <a:ext cx="86106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Национализм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идеология и политика, ставящие интересы нации превыше любых других экономических, социальных, политических интересов.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04800" y="457200"/>
            <a:ext cx="86106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Национализм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идеология и политика, ставящие интересы нации превыше любых других экономических, социальных, политических интересов.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s://sun3-11.userapi.com/8pqcPpfJWEKl8RoTZEjg8vdd9TmqyxEvPiBfgQ/7pNuhnYoD3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3343275" cy="3463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47800" y="55626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Маргарет Тэтчер </a:t>
            </a:r>
          </a:p>
          <a:p>
            <a:pPr algn="ctr"/>
            <a:r>
              <a:rPr lang="ru-RU" sz="2000" dirty="0" smtClean="0"/>
              <a:t>премьер-министр Великобритании в 1979-1990 </a:t>
            </a:r>
            <a:r>
              <a:rPr lang="ru-RU" sz="2000" dirty="0" err="1" smtClean="0"/>
              <a:t>гг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5789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этнических конфликтов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28600" y="2133600"/>
          <a:ext cx="87630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301</TotalTime>
  <Words>391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об обществе как сложной системе</dc:title>
  <dc:creator>Vadim</dc:creator>
  <cp:lastModifiedBy>user</cp:lastModifiedBy>
  <cp:revision>46</cp:revision>
  <dcterms:created xsi:type="dcterms:W3CDTF">2016-09-05T16:36:30Z</dcterms:created>
  <dcterms:modified xsi:type="dcterms:W3CDTF">2021-09-06T18:37:43Z</dcterms:modified>
</cp:coreProperties>
</file>