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D2AE66-04B0-4D42-87A5-0E6373ECA5B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870E2E-BB56-45B1-BA36-55C37B07B5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gamerwall.pro/uploads/posts/2022-03/1646921343_2-gamerwall-pro-p-basketbolnii-myach-art-krasivie-obo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Баскетбол в России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5" algn="l"/>
            <a:r>
              <a:rPr lang="ru-RU" sz="2400" dirty="0" smtClean="0">
                <a:solidFill>
                  <a:schemeClr val="bg1"/>
                </a:solidFill>
              </a:rPr>
              <a:t>Выполнил: Николаев Е. Б.</a:t>
            </a:r>
          </a:p>
          <a:p>
            <a:pPr lvl="5" algn="l"/>
            <a:r>
              <a:rPr lang="ru-RU" sz="2400" dirty="0" smtClean="0">
                <a:solidFill>
                  <a:schemeClr val="bg1"/>
                </a:solidFill>
              </a:rPr>
              <a:t>Учитель физической культуры </a:t>
            </a:r>
          </a:p>
          <a:p>
            <a:pPr lvl="5" algn="l"/>
            <a:r>
              <a:rPr lang="ru-RU" sz="2400" dirty="0" smtClean="0">
                <a:solidFill>
                  <a:schemeClr val="bg1"/>
                </a:solidFill>
              </a:rPr>
              <a:t>Высшая категория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699542"/>
            <a:ext cx="74676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Несмотря на неуверенные выступления национальных сборных, баскетбол в России продолжает оставаться одним из самых популярных видов спорта. По оценкам Министерства спорта РФ, на конец 2018 года баскетболом занимались более 1,7 млн россиян. </a:t>
            </a:r>
            <a:endParaRPr lang="ru-RU" sz="1200" dirty="0"/>
          </a:p>
        </p:txBody>
      </p:sp>
      <p:pic>
        <p:nvPicPr>
          <p:cNvPr id="10242" name="Picture 2" descr="https://i3.wp.com/bookmaker-ratings.ru/wp-content/uploads/2022/09/20210810_062219.jpg?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7614"/>
            <a:ext cx="5976664" cy="33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Зарождение баскетбола в России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754760" cy="294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Датой зарождения баскетбола в. России считается </a:t>
            </a:r>
            <a:r>
              <a:rPr lang="ru-RU" sz="1400" b="1" dirty="0"/>
              <a:t>1906 г.</a:t>
            </a:r>
            <a:r>
              <a:rPr lang="ru-RU" sz="1400" dirty="0"/>
              <a:t> Место рождения – Петербург, спортивное общество «Маяк». Гимнасты этого общества создали первые баскетбольные команды, затем появились в обществе «Богатырь», некоторых других. Но до Октябрьской революции 1917 г. эта игра культивировалась практически только в столице России– Петербурге. Новая жизнь баскетбола в России начинается в начале двадцатых годов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050" name="Picture 2" descr="https://i1.wp.com/cdn.go-sport.ru/data/contents/935fac4b479e2954b4c633a0e7c487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3598"/>
            <a:ext cx="4228416" cy="28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Первые официальные матчи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1200149"/>
            <a:ext cx="3168352" cy="3171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В конце 1909 года в Санкт-Петербург приехала группа американской ассоциации христиан. Члены иностранной делегации сформировали команду, которая провела товарищеский матч с местным коллективом «Лиловые» (названы по цвету маек).</a:t>
            </a:r>
            <a:endParaRPr lang="ru-RU" sz="1400" dirty="0"/>
          </a:p>
        </p:txBody>
      </p:sp>
      <p:pic>
        <p:nvPicPr>
          <p:cNvPr id="3074" name="Picture 2" descr="https://upload.wikimedia.org/wikipedia/commons/4/4b/University_of_Michigan_basketball_19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5606"/>
            <a:ext cx="3888432" cy="29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История развития советского </a:t>
            </a:r>
            <a:r>
              <a:rPr lang="ru-RU" sz="2000" dirty="0" smtClean="0"/>
              <a:t>баскетбола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03598"/>
            <a:ext cx="3240360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400" dirty="0"/>
              <a:t>Баскетбол начал развиваться в стране после февральской революции. Начиная с 1920 года игра появилась в программах физкультурных праздников, а также в качестве самостоятельного предмета в высших учебных заведениях и школах</a:t>
            </a:r>
            <a:r>
              <a:rPr lang="ru-RU" sz="1400" dirty="0" smtClean="0"/>
              <a:t>. </a:t>
            </a:r>
          </a:p>
          <a:p>
            <a:pPr marL="0" indent="0">
              <a:buNone/>
            </a:pPr>
            <a:r>
              <a:rPr lang="ru-RU" sz="1400" dirty="0"/>
              <a:t>В 1923 году баскетбол вошел в программу первого Всесоюзного праздника физической культуры, проводившегося в Москве. Считается, что данный турнир – это первый чемпионат СССР. Тогда в соревнованиях приняли участие 6 мужских и 6 женских команд. Среди мужчин победу одержала сборная Москвы, среди женщин – сборная Ленинграда. В 1937 году на смену чемпионату СССР пришли клубные соревнования. Первыми чемпионами страны стали мужская и женская команды московского «Динамо»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3598"/>
            <a:ext cx="43926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Первая официальная программа для секции по баскетболу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1131590"/>
            <a:ext cx="3322712" cy="3655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/>
              <a:t>1 января 1939 года в СССР были обновлены правила игры в баскетбол в соответствии с международными стандартами. В 1940 году вышла первая официальная программа для секций по баскетболу, по методикам которой обучали игре. Через год вышло первое учебное пособие по баскетболу, автором которого стал советский баскетболист и тренер Павел </a:t>
            </a:r>
            <a:r>
              <a:rPr lang="ru-RU" sz="1400" dirty="0" err="1"/>
              <a:t>Цетлин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Благодаря этим шагам баскетбол стал популярен – к 1 января 1941 года в СССР было более 82 тысяч баскетболистов.</a:t>
            </a:r>
            <a:endParaRPr lang="ru-RU" sz="1400" dirty="0"/>
          </a:p>
        </p:txBody>
      </p:sp>
      <p:pic>
        <p:nvPicPr>
          <p:cNvPr id="5122" name="Picture 2" descr="Учебное пособие по баскетбола Павла Цетл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9582"/>
            <a:ext cx="24484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Участие сборных команд СССР </a:t>
            </a:r>
            <a:br>
              <a:rPr lang="ru-RU" sz="2000" dirty="0" smtClean="0"/>
            </a:br>
            <a:r>
              <a:rPr lang="ru-RU" sz="2000" dirty="0" smtClean="0"/>
              <a:t>на международной арене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258816" cy="3655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В 1947 году Всесоюзная баскетбольная секция стала членом ФИБА. С этого момента сборные СССР получили право участвовать во всех соревнованиях, проводимых под эгидой Международной федерации баскетбола. В этом же году мужская сборная Советского Союза впервые в своей истории приняла участие в чемпионате Европы по баскетболу. Пятый по счету международный турнир проходил в Праге. По ходу соревнований команда СССР уверенно победила сборные Югославии, Венгрии, Болгарии, Египта и Польши. В финале советские баскетболисты встретились с предыдущими чемпионами Европы – </a:t>
            </a:r>
            <a:r>
              <a:rPr lang="ru-RU" sz="1400" dirty="0" err="1"/>
              <a:t>чехословаками</a:t>
            </a:r>
            <a:r>
              <a:rPr lang="ru-RU" sz="1400" dirty="0"/>
              <a:t> – и обыграли их со счетом 56:37.</a:t>
            </a:r>
            <a:endParaRPr lang="ru-RU" sz="1400" dirty="0"/>
          </a:p>
        </p:txBody>
      </p:sp>
      <p:pic>
        <p:nvPicPr>
          <p:cNvPr id="6146" name="Picture 2" descr="https://s5o.ru/storage/simple/ru/edt/28/36/77/44/ruee6f58e12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614"/>
            <a:ext cx="4087420" cy="32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Победы сборной команды СССР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275606"/>
            <a:ext cx="4680520" cy="331236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Мужская сборная СССР приняла участие в 9 Олимпиадах (2 победы), 9 чемпионатах мира (3 победы) и 21 чемпионате Европы (14 побед). Сборная СССР завоевала 38 медалей в финальных стадиях 39 </a:t>
            </a:r>
            <a:r>
              <a:rPr lang="ru-RU" sz="5600" dirty="0" smtClean="0"/>
              <a:t>главных международных </a:t>
            </a:r>
            <a:r>
              <a:rPr lang="ru-RU" sz="5600" dirty="0"/>
              <a:t>турниров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dirty="0"/>
              <a:t>Один из самых памятных моментов в истории советского баскетбола – победа сборной СССР над американцами в финале Олимпийских игр 1972 года, добытая за 3 секунды до конца матча. Спустя 45 лет по мотивам тех событий был снят фильм «Движение вверх», который стал самым коммерчески успешным проектом в истории российского кинематографа. Картина собрала в прокате 3,04 млрд рублей.</a:t>
            </a:r>
            <a:r>
              <a:rPr lang="ru-RU" sz="2900" dirty="0"/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3449"/>
            <a:ext cx="2376264" cy="36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Женская сборная СССР по баскетболу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89248" y="1200150"/>
            <a:ext cx="3682752" cy="3655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Женский баскетбол был включен в программу летних Олимпийских игр лишь в 1976 году. Женская сборная СССР по баскетболу принимала участие в трех Олимпиадах и на всех получала медали, завоевав два «золота» и одну «бронзу». Советские баскетболистки также установили уникальное достижение – начиная с 1960 года они 17 раз подряд выигрывали чемпионат Европы. Помимо этого, в активе женской сборной СССР также значатся 8 медалей чемпионатов мира: 6 золотых и 2 серебряных.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88" y="1223342"/>
            <a:ext cx="22987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dirty="0"/>
              <a:t>Как обстоят дела с баскетболом в России сейчас?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1203598"/>
            <a:ext cx="3898776" cy="3655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Преемницей Федерации баскетбола СССР стала Российская федерация баскетбола. Организация получила признание ФИБА, и сборные страны начали выступать на международной арене под флагом России.</a:t>
            </a:r>
          </a:p>
          <a:p>
            <a:pPr marL="0" indent="0">
              <a:buNone/>
            </a:pPr>
            <a:r>
              <a:rPr lang="ru-RU" sz="1400" dirty="0"/>
              <a:t>Большой вклад в успехи сборных СССР вносили представители Литвы, Украины, Грузии, Эстонии и Латвии. Без игроков из союзных республик результаты национальных команд России пошли на спад – российские баскетболисты стали реже завоевывать медали международных соревнований. За 28 лет существования Российской Федерации сборные страны по баскетболу лишь 4 раза становились чемпионами турниров: в 2007 году чемпионат Европы выиграли мужчины, а женщины завоевывали аналогичный титул в 2003, 2007 и 2011 годах.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s://russiabasket.ru/Files/Publications/wcc5rt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5606"/>
            <a:ext cx="410007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132</Words>
  <Application>Microsoft Office PowerPoint</Application>
  <PresentationFormat>Экран (16:9)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Баскетбол в России</vt:lpstr>
      <vt:lpstr>Зарождение баскетбола в России</vt:lpstr>
      <vt:lpstr>Первые официальные матчи</vt:lpstr>
      <vt:lpstr>История развития советского баскетбола</vt:lpstr>
      <vt:lpstr>Первая официальная программа для секции по баскетболу</vt:lpstr>
      <vt:lpstr>Участие сборных команд СССР  на международной арене</vt:lpstr>
      <vt:lpstr>Победы сборной команды СССР</vt:lpstr>
      <vt:lpstr>Женская сборная СССР по баскетболу</vt:lpstr>
      <vt:lpstr>   Как обстоят дела с баскетболом в России сейчас?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 в России</dc:title>
  <dc:creator>1</dc:creator>
  <cp:lastModifiedBy>1</cp:lastModifiedBy>
  <cp:revision>5</cp:revision>
  <dcterms:created xsi:type="dcterms:W3CDTF">2023-02-09T13:06:01Z</dcterms:created>
  <dcterms:modified xsi:type="dcterms:W3CDTF">2023-02-09T13:56:02Z</dcterms:modified>
</cp:coreProperties>
</file>