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08" y="-8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C9DCC4-3C49-B45A-B856-C4A77CE582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ED908CA-0A26-DBE6-8945-AB6D003B8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12729CC-3027-E15B-B428-44AAF4FB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86B6-AE1C-440F-9CAC-A998B81175C5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1084FB-4EE0-29C5-46CD-4AB7150B3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64B9CC1-609B-2275-DAEA-509BC687D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3C289-E9A8-492D-B565-EAEF7F29E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036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F6C6F4-492E-5070-186F-A66262F92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D3C4985-7D21-1DA1-4787-7D87FA6C0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739719B-17A1-2AF5-B823-32FCD924B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86B6-AE1C-440F-9CAC-A998B81175C5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2FA50C0-C8E3-759A-8204-475E1D81E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DD7ADB6-7DD7-2EE1-573E-5CDC60703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3C289-E9A8-492D-B565-EAEF7F29E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178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101E08F-815E-6442-EBC3-8042BE717D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7C59659-5A4D-6802-996B-F8B9B7834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1878F5C-2ED7-1977-6276-2542EDB3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86B6-AE1C-440F-9CAC-A998B81175C5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57F5A6C-C8C5-FA5B-E4D0-7DC24F22B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F693B34-3793-CFBA-1FE1-32D33F72C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3C289-E9A8-492D-B565-EAEF7F29E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951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F52B88-D406-359A-D9A3-72DFA24B0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1BDAF43-F5B4-42B8-139C-7757D793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C62C77A-C1CB-9031-BFE7-580914B90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86B6-AE1C-440F-9CAC-A998B81175C5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EC91F60-A902-2CFF-22AF-1559CB122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6C5209E-2562-376E-82DF-4952E0BFB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3C289-E9A8-492D-B565-EAEF7F29E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373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2404ED-2449-C033-BE7B-262AE6928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5243242-9412-6307-3581-C9005019D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A808DA8-0A67-0489-0561-F2D8EA744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86B6-AE1C-440F-9CAC-A998B81175C5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5602628-E144-E571-3830-A255646E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CD749E9-EB7C-B6F3-0A20-EBF71491B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3C289-E9A8-492D-B565-EAEF7F29E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415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8ED2E6-4927-70AC-FE43-E6A93FA96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4E15911-335A-A418-997C-72ECF3F5DB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CF33194-4514-DB33-4426-32E48B463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6B136E3-4893-BB87-A840-F17F43F59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86B6-AE1C-440F-9CAC-A998B81175C5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CE51D66-8D51-E4E5-1477-D75C0474E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36D563D-3DD0-801E-D40D-A77FEC060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3C289-E9A8-492D-B565-EAEF7F29E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234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A9CBF4-D826-18D3-6E2D-D1BD5BBB6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28BCDA4-02D0-751A-D47A-BD2BC920D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3A63909-089D-6248-672A-0068D4AF87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55AE148-C1EA-6C71-064E-7D19D321F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D4DFD1C-3804-E9DE-C210-6C143F8EC7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6306F89-DF66-8E74-7942-817D13AC0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86B6-AE1C-440F-9CAC-A998B81175C5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9FE50DDE-689D-BFE7-0325-24D241C1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2C08367-6C74-4B6C-042D-10A38D202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3C289-E9A8-492D-B565-EAEF7F29E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85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648374-C78A-C416-EEAF-2DB42D77D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450BD55-6172-0D61-20B4-298DF2D6F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86B6-AE1C-440F-9CAC-A998B81175C5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1AFF201-83DC-3B5A-FA8F-75C89C2BC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524178C-8C4E-2C49-683C-31294B32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3C289-E9A8-492D-B565-EAEF7F29E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651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ADDB444-1B57-B32D-2420-F9C85C616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86B6-AE1C-440F-9CAC-A998B81175C5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230408A-4A5C-B117-015B-1ADDA67B4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EE14C3C-4147-5032-0A3F-210AD88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3C289-E9A8-492D-B565-EAEF7F29E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954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07C342-330F-5B2D-6981-8659A4E10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2205BCC-D937-225D-D3AA-071C28A38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9410A88-7A82-F123-39B6-A33AA35C0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8A23729-5A00-EFE2-D9C7-7CAC135D1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86B6-AE1C-440F-9CAC-A998B81175C5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60EB7BC-8A69-1ECC-0C39-693F1709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162C923-BCA6-00C1-A2FA-49B9B1E77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3C289-E9A8-492D-B565-EAEF7F29E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9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0DAB11-9DF7-9318-3636-8E7A698B7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1A4D16C-389D-B018-3C64-56C8B6C66F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902F61-9009-A953-57DC-EE145C83A5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A95279B-9680-9274-81CD-F58DD68BC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86B6-AE1C-440F-9CAC-A998B81175C5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A96B01A-C1D1-0B79-B307-932DA168C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1B9DDE8-79B6-DA7F-E607-34DAFDBD1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3C289-E9A8-492D-B565-EAEF7F29E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939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110C74-2264-D12B-F359-925B804A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49AC0F8-B494-84DA-1BCF-664F6A59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48D5703-89C3-632A-008D-EDE4DB6CF3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586B6-AE1C-440F-9CAC-A998B81175C5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06FC5C5-EBC1-8FE6-EB39-9F737E4CF8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2F9A1E3-D876-C5CE-82B9-7100B9A2E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3C289-E9A8-492D-B565-EAEF7F29E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08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7D6D76F-1C8D-E4AA-5EAD-A4DDB14A72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DAB5E6-7F1D-FA7F-545C-E4F660622D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11587"/>
            <a:ext cx="8608381" cy="1655762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Приморье в годы Великой отечественной войны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1C63A7E-751F-48F6-3AA7-9F41101C8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34618" y="4456591"/>
            <a:ext cx="2820139" cy="517125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Биясевич А.А.</a:t>
            </a:r>
          </a:p>
          <a:p>
            <a:r>
              <a:rPr lang="ru-RU" sz="1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истории МБОУСОШ 2 им. С.М. Валеева, </a:t>
            </a:r>
            <a:r>
              <a:rPr lang="ru-RU" sz="1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с.Черниговка</a:t>
            </a:r>
            <a:endParaRPr lang="ru-RU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20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8B59EC-3911-B409-4E7C-2C1BF120D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791DA85B-65EB-D4FA-0280-2F84840B8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75FDC2C-2F8C-A169-3624-EAF9D20369C3}"/>
              </a:ext>
            </a:extLst>
          </p:cNvPr>
          <p:cNvSpPr txBox="1"/>
          <p:nvPr/>
        </p:nvSpPr>
        <p:spPr>
          <a:xfrm>
            <a:off x="6096000" y="12680"/>
            <a:ext cx="61655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 1941 году Приморский край представлял собой форпост СССР на тихоокеанском побережье, дающий стране уголь, лес, рыбу, руды редких и цветных металлов. Это был край-пограничник, моряк, рыбак, край-рабочий. С первых дней Великой Отечественной войны тысячи приморцев ушли на фронт и доблестно сражались на разных фронтах.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867F19F-9E3E-7C23-D7BE-E39CCAE62B9C}"/>
              </a:ext>
            </a:extLst>
          </p:cNvPr>
          <p:cNvSpPr txBox="1"/>
          <p:nvPr/>
        </p:nvSpPr>
        <p:spPr>
          <a:xfrm>
            <a:off x="6618303" y="4722893"/>
            <a:ext cx="62054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 годы Великой Отечественной войны экономика края была перестроена на военный лад, женщины и подростки заменили мужчин, ушедших на фронт</a:t>
            </a:r>
          </a:p>
        </p:txBody>
      </p:sp>
    </p:spTree>
    <p:extLst>
      <p:ext uri="{BB962C8B-B14F-4D97-AF65-F5344CB8AC3E}">
        <p14:creationId xmlns:p14="http://schemas.microsoft.com/office/powerpoint/2010/main" val="325449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0119C3-2961-756E-EF81-9B2BDEA48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C64F3708-FAB8-6E36-D40D-C42C54FA9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2C81047-4A92-648E-8922-311CEB79A8A4}"/>
              </a:ext>
            </a:extLst>
          </p:cNvPr>
          <p:cNvSpPr txBox="1"/>
          <p:nvPr/>
        </p:nvSpPr>
        <p:spPr>
          <a:xfrm>
            <a:off x="170896" y="143769"/>
            <a:ext cx="61655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Приморье не было ареной активных боевых действий, но жизнь края определялась его пограничным положением. В 125 км от Владивостока вдоль советско-китайской границы находились японские войска - миллионная Квантунская армия, выжидавшая удачного момента для нападения на СССР.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F4B3297-A25C-5501-6896-345B79F61109}"/>
              </a:ext>
            </a:extLst>
          </p:cNvPr>
          <p:cNvSpPr txBox="1"/>
          <p:nvPr/>
        </p:nvSpPr>
        <p:spPr>
          <a:xfrm>
            <a:off x="6026460" y="5144571"/>
            <a:ext cx="61655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Делалось все, чтобы отстоять Дальний Восток. Владивосток с первых дней войны стал жить как прифронтовой город, готовый к обороне.</a:t>
            </a:r>
          </a:p>
        </p:txBody>
      </p:sp>
    </p:spTree>
    <p:extLst>
      <p:ext uri="{BB962C8B-B14F-4D97-AF65-F5344CB8AC3E}">
        <p14:creationId xmlns:p14="http://schemas.microsoft.com/office/powerpoint/2010/main" val="3932822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21FAE1-DBE7-254D-EEC6-235A4FDE4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4BAA1C98-DCC8-4BE1-6F75-03170D9CE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0473DCC-401C-A299-AF71-19D5270CD63D}"/>
              </a:ext>
            </a:extLst>
          </p:cNvPr>
          <p:cNvSpPr txBox="1"/>
          <p:nvPr/>
        </p:nvSpPr>
        <p:spPr>
          <a:xfrm>
            <a:off x="1236216" y="150743"/>
            <a:ext cx="6165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земляки защищали Москву и Ленинград, сражались в Сталинграде и на Курской дуге, форсировали Днепр, освобождали Украину и Беларусь, штурмовали Берлин. Тихоокеанский флот направил для участия в боевых действиях на суше почти третью часть своего личного состава.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B058E73-3755-99DF-6977-C66AB29453B1}"/>
              </a:ext>
            </a:extLst>
          </p:cNvPr>
          <p:cNvSpPr txBox="1"/>
          <p:nvPr/>
        </p:nvSpPr>
        <p:spPr>
          <a:xfrm>
            <a:off x="312939" y="3535679"/>
            <a:ext cx="61655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Дальневосточники одними из первых пришли на помощь Отчизне в трудную минуту. Во Владивостоке был создан так называемый «Фонд обороны страны», куда жители несли все свои накопления: деньги, монеты царской чеканки, драгоценности. </a:t>
            </a:r>
          </a:p>
        </p:txBody>
      </p:sp>
    </p:spTree>
    <p:extLst>
      <p:ext uri="{BB962C8B-B14F-4D97-AF65-F5344CB8AC3E}">
        <p14:creationId xmlns:p14="http://schemas.microsoft.com/office/powerpoint/2010/main" val="2557683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F1DBEE-46A6-A217-F70E-6CD720CFD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75F87050-2205-227D-CB53-B4999E717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317621C-BB3D-BBA9-A253-BDA7E0ED326A}"/>
              </a:ext>
            </a:extLst>
          </p:cNvPr>
          <p:cNvSpPr txBox="1"/>
          <p:nvPr/>
        </p:nvSpPr>
        <p:spPr>
          <a:xfrm>
            <a:off x="135385" y="3429000"/>
            <a:ext cx="616554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Легендарная судьба у подводной лодки С-56, которая вместе с другими подводными лодками совершила беспримерный по тому времени переход через три океана. Подводники С-56 потопили в Заполярье 10 и повредили 4 вражеских судна. Германское командование сбросило на лодку более 3 тыс. глубинных бомб, 18 раз объявляло о ее гибели. Лодка С-56, за успешное проведение операций была награждена орденом Красного Знамени, удостоена звания гвардейской и, завершив кругосветное путешествие, стала на пьедестале Вечной Славы во Владивостоке.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9EFA78E-A8D4-EB81-D5BE-ABF7D3030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392DD38-7336-D18E-6F9F-463EE14428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7" y="18288"/>
            <a:ext cx="8331169" cy="55568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E45A08B-66B9-D05F-B71B-5027E1B4FF9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DB8A0C6-1A02-D102-E9C5-E85B73859B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291"/>
            <a:ext cx="12185343" cy="689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6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EED693-36D7-1421-C14F-BC5C6BE68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19016C18-4DEF-CD5D-A714-A62587FE6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99" y="138868"/>
            <a:ext cx="4754698" cy="392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527170-2C68-6D59-75CF-4A47541ADF6B}"/>
              </a:ext>
            </a:extLst>
          </p:cNvPr>
          <p:cNvSpPr txBox="1"/>
          <p:nvPr/>
        </p:nvSpPr>
        <p:spPr>
          <a:xfrm>
            <a:off x="5259280" y="675065"/>
            <a:ext cx="60945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фронтах Великой Отечественной сражалось более 200 тыс. приморцев, из них, по далеко не полным данным, 45 тыс. не вернулись домой.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EC0F0E3-E2DD-FC29-3220-9272D28093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8777" y="3258105"/>
            <a:ext cx="4799860" cy="35998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8FFBA30-51CF-A720-865A-A2967ED54F52}"/>
              </a:ext>
            </a:extLst>
          </p:cNvPr>
          <p:cNvSpPr txBox="1"/>
          <p:nvPr/>
        </p:nvSpPr>
        <p:spPr>
          <a:xfrm>
            <a:off x="446103" y="4295121"/>
            <a:ext cx="60945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Фронтовики из Приморья удостоены 230 тыс. боевых наград, 104 из них присвоено высокое звание Героя Советского Союза, шесть человек получали Звезду Героя дважды. 16 человек стали полными кавалерами ордена Славы.</a:t>
            </a:r>
          </a:p>
        </p:txBody>
      </p:sp>
    </p:spTree>
    <p:extLst>
      <p:ext uri="{BB962C8B-B14F-4D97-AF65-F5344CB8AC3E}">
        <p14:creationId xmlns:p14="http://schemas.microsoft.com/office/powerpoint/2010/main" val="2889940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42E597-338F-886A-85F6-FF9C9CBB0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A6624C44-A243-A3A2-B8C6-A417CEDA4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558568" cy="3240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B86C94F-3D79-4A80-C695-C07724D165F0}"/>
              </a:ext>
            </a:extLst>
          </p:cNvPr>
          <p:cNvSpPr txBox="1"/>
          <p:nvPr/>
        </p:nvSpPr>
        <p:spPr>
          <a:xfrm>
            <a:off x="4908924" y="283164"/>
            <a:ext cx="609452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Отечественная война внесла серьезные коррективы и трудности в работу школ: не хватало учителей, письменных принадлежностей, но учебный процесс не останавливался ни на один день.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05E4491-911E-8CF1-4105-81A41CBCCFAB}"/>
              </a:ext>
            </a:extLst>
          </p:cNvPr>
          <p:cNvSpPr txBox="1"/>
          <p:nvPr/>
        </p:nvSpPr>
        <p:spPr>
          <a:xfrm>
            <a:off x="4700611" y="4266512"/>
            <a:ext cx="72997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годы войны были организованы: Приморский авиационный техникум в г. Арсеньеве (1944), в котором подготовка велась по специальностям: обработка металлов на станках и автоматических линиях и производство воздушных судов; Владивостокское художественное училище (1944); Владивостокское мореходное училище (1944); Владивостокское педагогическое училище № 2 (1945), которое готовило воспитателей дошкольных детских учреждений; Владивостокское педучилище № 1 (1945) – для подготовки учителей начальных классов и музыкальных работников; Приморский лесотехнический техникум в г. Лесозаводске (1945)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24F5545-1708-B471-0FF6-F4FFF25137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40350"/>
            <a:ext cx="4558568" cy="36176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CB59AEB-469F-5814-86DE-00B37C097B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611" y="1914380"/>
            <a:ext cx="3074865" cy="23427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C14B592-A475-688A-4EF9-D7A71BC7D2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7518" y="1938901"/>
            <a:ext cx="3904121" cy="235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94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D42148-7CA0-1651-CC7A-223B6D140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02895AD4-7ADA-BD60-77E9-4468D6A892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1" y="0"/>
            <a:ext cx="5873735" cy="369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E4A4C9-97A5-F885-2833-62029C2BCCB5}"/>
              </a:ext>
            </a:extLst>
          </p:cNvPr>
          <p:cNvSpPr txBox="1"/>
          <p:nvPr/>
        </p:nvSpPr>
        <p:spPr>
          <a:xfrm>
            <a:off x="5906286" y="107363"/>
            <a:ext cx="609452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Город воинской славы Владивосток, к счастью так и не ставший местом боев и сражений Великой Отечественной войны, - в силу своей удаленности от театров военных действий, все же носит это почетное звание недаром. Именно решимость и преданность делу защиты Родины жителей ключевого форпоста страны на Тихом океане не позволила нарушить покой восточных границ страны.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D2D8B12-BD6B-92E6-A767-7206318528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93111"/>
            <a:ext cx="5906286" cy="31703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FCD1E5D-10D1-7AA7-E694-D524ED2708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286" y="3800475"/>
            <a:ext cx="6285714" cy="305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97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1B24FC-8D04-00B9-C929-A65EDD31C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96D5171F-A691-BACE-FFA9-713C5B432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AE3042D-228B-4317-F3A8-0A14BB8CED0E}"/>
              </a:ext>
            </a:extLst>
          </p:cNvPr>
          <p:cNvSpPr txBox="1"/>
          <p:nvPr/>
        </p:nvSpPr>
        <p:spPr>
          <a:xfrm>
            <a:off x="1520301" y="613209"/>
            <a:ext cx="7925539" cy="829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6735527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569</Words>
  <Application>Microsoft Office PowerPoint</Application>
  <PresentationFormat>Произвольный</PresentationFormat>
  <Paragraphs>16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Приморье в годы Великой отечественной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Приморье в годы Великой отечественной войны</dc:title>
  <dc:creator>Евгения Кривошей</dc:creator>
  <cp:lastModifiedBy>Надежда Пронская</cp:lastModifiedBy>
  <cp:revision>6</cp:revision>
  <dcterms:created xsi:type="dcterms:W3CDTF">2023-05-18T23:12:19Z</dcterms:created>
  <dcterms:modified xsi:type="dcterms:W3CDTF">2023-05-24T09:55:44Z</dcterms:modified>
</cp:coreProperties>
</file>