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2" r:id="rId6"/>
    <p:sldId id="263" r:id="rId7"/>
    <p:sldId id="265" r:id="rId8"/>
    <p:sldId id="264" r:id="rId9"/>
    <p:sldId id="266" r:id="rId10"/>
    <p:sldId id="267" r:id="rId11"/>
    <p:sldId id="269" r:id="rId12"/>
    <p:sldId id="270" r:id="rId13"/>
    <p:sldId id="271" r:id="rId14"/>
    <p:sldId id="286" r:id="rId15"/>
    <p:sldId id="287" r:id="rId16"/>
    <p:sldId id="278" r:id="rId17"/>
    <p:sldId id="279" r:id="rId18"/>
    <p:sldId id="280" r:id="rId19"/>
    <p:sldId id="281" r:id="rId20"/>
    <p:sldId id="297" r:id="rId21"/>
    <p:sldId id="298" r:id="rId22"/>
    <p:sldId id="282" r:id="rId23"/>
    <p:sldId id="283" r:id="rId24"/>
    <p:sldId id="284" r:id="rId25"/>
    <p:sldId id="299" r:id="rId26"/>
    <p:sldId id="288" r:id="rId27"/>
    <p:sldId id="290" r:id="rId28"/>
    <p:sldId id="292" r:id="rId29"/>
    <p:sldId id="293" r:id="rId30"/>
    <p:sldId id="291" r:id="rId31"/>
    <p:sldId id="295" r:id="rId32"/>
    <p:sldId id="296" r:id="rId33"/>
    <p:sldId id="300" r:id="rId34"/>
    <p:sldId id="301" r:id="rId35"/>
    <p:sldId id="30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4660"/>
  </p:normalViewPr>
  <p:slideViewPr>
    <p:cSldViewPr>
      <p:cViewPr>
        <p:scale>
          <a:sx n="74" d="100"/>
          <a:sy n="74" d="100"/>
        </p:scale>
        <p:origin x="-2694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Music\&#1044;&#1077;&#1090;&#1089;&#1082;&#1080;&#1077;%20&#1087;&#1077;&#1089;&#1085;&#1080;\svecshennaya_vojna_-_vstavaj_strana_ogromnaya_vstavaj_na_iplayer_fm.mp3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9ed8aa267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8621" y="500042"/>
            <a:ext cx="4233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</a:t>
            </a:r>
            <a:r>
              <a:rPr lang="ru-RU" sz="88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Мая</a:t>
            </a:r>
            <a:endParaRPr lang="ru-RU" sz="88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143116"/>
            <a:ext cx="787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</a:t>
            </a:r>
            <a:endParaRPr lang="ru-RU" sz="96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9170" y="5657671"/>
            <a:ext cx="3048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ru-RU" sz="2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5-010-Vtoraja-mirovaja-vojna-Bolshaja-chast-vojny-prokhodila-na-territorii-SSSR.jpg"/>
          <p:cNvPicPr>
            <a:picLocks noChangeAspect="1"/>
          </p:cNvPicPr>
          <p:nvPr/>
        </p:nvPicPr>
        <p:blipFill>
          <a:blip r:embed="rId2"/>
          <a:srcRect t="10416"/>
          <a:stretch>
            <a:fillRect/>
          </a:stretch>
        </p:blipFill>
        <p:spPr>
          <a:xfrm>
            <a:off x="0" y="-1"/>
            <a:ext cx="9144000" cy="683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47720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Идёт война народная,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Священная война!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_____________%20_________________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57166"/>
            <a:ext cx="4643437" cy="296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41380.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429000"/>
            <a:ext cx="3929090" cy="312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v-130_01.jpg"/>
          <p:cNvPicPr>
            <a:picLocks noChangeAspect="1"/>
          </p:cNvPicPr>
          <p:nvPr/>
        </p:nvPicPr>
        <p:blipFill>
          <a:blip r:embed="rId4"/>
          <a:srcRect t="16099"/>
          <a:stretch>
            <a:fillRect/>
          </a:stretch>
        </p:blipFill>
        <p:spPr>
          <a:xfrm>
            <a:off x="1142976" y="3429000"/>
            <a:ext cx="287981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un_0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57167"/>
            <a:ext cx="3952872" cy="292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4313053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852"/>
            <a:ext cx="435351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0a30211d3fe0ccc9d4f93e55dcdee8bb.jpeg"/>
          <p:cNvPicPr>
            <a:picLocks noChangeAspect="1"/>
          </p:cNvPicPr>
          <p:nvPr/>
        </p:nvPicPr>
        <p:blipFill>
          <a:blip r:embed="rId4"/>
          <a:srcRect l="16364"/>
          <a:stretch>
            <a:fillRect/>
          </a:stretch>
        </p:blipFill>
        <p:spPr>
          <a:xfrm>
            <a:off x="4567799" y="3643314"/>
            <a:ext cx="4357718" cy="306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_warkids_46561.jpg"/>
          <p:cNvPicPr>
            <a:picLocks noChangeAspect="1"/>
          </p:cNvPicPr>
          <p:nvPr/>
        </p:nvPicPr>
        <p:blipFill>
          <a:blip r:embed="rId2"/>
          <a:srcRect r="13334" b="6422"/>
          <a:stretch>
            <a:fillRect/>
          </a:stretch>
        </p:blipFill>
        <p:spPr>
          <a:xfrm>
            <a:off x="273114" y="285728"/>
            <a:ext cx="4370323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8127.jpg"/>
          <p:cNvPicPr>
            <a:picLocks noChangeAspect="1"/>
          </p:cNvPicPr>
          <p:nvPr/>
        </p:nvPicPr>
        <p:blipFill>
          <a:blip r:embed="rId3"/>
          <a:srcRect l="2022" t="3261"/>
          <a:stretch>
            <a:fillRect/>
          </a:stretch>
        </p:blipFill>
        <p:spPr>
          <a:xfrm>
            <a:off x="4786314" y="285728"/>
            <a:ext cx="4170177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oviet_Child_Soldier.JPG"/>
          <p:cNvPicPr>
            <a:picLocks noChangeAspect="1"/>
          </p:cNvPicPr>
          <p:nvPr/>
        </p:nvPicPr>
        <p:blipFill>
          <a:blip r:embed="rId4"/>
          <a:srcRect t="3724" b="16219"/>
          <a:stretch>
            <a:fillRect/>
          </a:stretch>
        </p:blipFill>
        <p:spPr>
          <a:xfrm>
            <a:off x="285720" y="3643314"/>
            <a:ext cx="435771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ТАНЯ РАБОТА\открытые НОД\640x480_8jesXddgD4dQs3R0yT5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" y="41936"/>
            <a:ext cx="4474124" cy="302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ТАНЯ РАБОТА\открытые НОД\082fc1883075449afffd6141f57127f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37" y="0"/>
            <a:ext cx="4480863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ТАНЯ РАБОТА\открытые НОД\загружен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664"/>
            <a:ext cx="5537004" cy="36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ТАНЯ РАБОТА\открытые НОД\6046-131026-ee263fd60b686888c7f06ba40f1258d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19" y="3160652"/>
            <a:ext cx="5541101" cy="36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АНЯ РАБОТА\открытые НОД\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.jpeg"/>
          <p:cNvPicPr>
            <a:picLocks noChangeAspect="1"/>
          </p:cNvPicPr>
          <p:nvPr/>
        </p:nvPicPr>
        <p:blipFill>
          <a:blip r:embed="rId2"/>
          <a:srcRect r="1097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91MI_img.jpg"/>
          <p:cNvPicPr>
            <a:picLocks noChangeAspect="1"/>
          </p:cNvPicPr>
          <p:nvPr/>
        </p:nvPicPr>
        <p:blipFill>
          <a:blip r:embed="rId2"/>
          <a:srcRect r="1960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n-pobedy-2012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25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769.jpg"/>
          <p:cNvPicPr>
            <a:picLocks noChangeAspect="1"/>
          </p:cNvPicPr>
          <p:nvPr/>
        </p:nvPicPr>
        <p:blipFill>
          <a:blip r:embed="rId2"/>
          <a:srcRect l="6976" r="4135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059051_large.jpeg"/>
          <p:cNvPicPr>
            <a:picLocks noChangeAspect="1"/>
          </p:cNvPicPr>
          <p:nvPr/>
        </p:nvPicPr>
        <p:blipFill>
          <a:blip r:embed="rId2"/>
          <a:srcRect r="11976"/>
          <a:stretch>
            <a:fillRect/>
          </a:stretch>
        </p:blipFill>
        <p:spPr>
          <a:xfrm>
            <a:off x="0" y="0"/>
            <a:ext cx="9144000" cy="691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8380007_large_2642543_Derevny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ТАНЯ РАБОТА\открытые НОД\10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ТАНЯ РАБОТА\открытые НОД\15568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65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02601" y="571480"/>
            <a:ext cx="4738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– помним!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be63c40-2fec-4e8d-b321-77ee261fab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00298" y="571480"/>
            <a:ext cx="4090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– знаем!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2643182"/>
            <a:ext cx="775545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никогда не забудем,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Героев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прошедшей ВОЙНЫ!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9ed8aa267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8621" y="500042"/>
            <a:ext cx="4233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</a:t>
            </a:r>
            <a:r>
              <a:rPr lang="ru-RU" sz="88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Мая</a:t>
            </a:r>
            <a:endParaRPr lang="ru-RU" sz="88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143116"/>
            <a:ext cx="787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</a:t>
            </a:r>
            <a:endParaRPr lang="ru-RU" sz="96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9170" y="5657671"/>
            <a:ext cx="3048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ru-RU" sz="2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6 Метроном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144000" cy="71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ТАНЯ РАБОТА\открытые НОД\regnum_picture_1470344484152112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997" y="-243408"/>
            <a:ext cx="10652111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6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АНЯ РАБОТА\открытые НОД\fd139a67279875d875f6465974d7ef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" y="817393"/>
            <a:ext cx="9134488" cy="60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9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АНЯ РАБОТА\открытые НОД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ТАНЯ РАБОТА\открытые НОД\1358629522_5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07750"/>
            <a:ext cx="5141018" cy="35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7229-14.jpg"/>
          <p:cNvPicPr>
            <a:picLocks noChangeAspect="1"/>
          </p:cNvPicPr>
          <p:nvPr/>
        </p:nvPicPr>
        <p:blipFill>
          <a:blip r:embed="rId2"/>
          <a:srcRect r="5763"/>
          <a:stretch>
            <a:fillRect/>
          </a:stretch>
        </p:blipFill>
        <p:spPr>
          <a:xfrm>
            <a:off x="-1" y="0"/>
            <a:ext cx="9144001" cy="680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ТАНЯ РАБОТА\открытые НОД\203a1c28741e480546c9de26e7becb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3739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ТАНЯ РАБОТА\открытые НОД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" y="116632"/>
            <a:ext cx="5626362" cy="421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ТАНЯ РАБОТА\открытые НОД\f1d382165993fa303c2ef9dab236d7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68486"/>
            <a:ext cx="4788022" cy="30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ТАНЯ РАБОТА\открытые НОД\hello_html_m585cc2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НЯ\9 МАЯ\Снимок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94"/>
            <a:ext cx="4058694" cy="61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80" y="3294"/>
            <a:ext cx="9595260" cy="68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444"/>
            <a:ext cx="3905994" cy="590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7361" y="2103741"/>
            <a:ext cx="5848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Репин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Алексей Дмитриевич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26.02.1922 - 17.03.1950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99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" y="-2689"/>
            <a:ext cx="9141726" cy="686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28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9ed8aa267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8621" y="500042"/>
            <a:ext cx="4233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 </a:t>
            </a:r>
            <a:r>
              <a:rPr lang="ru-RU" sz="88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Мая</a:t>
            </a:r>
            <a:endParaRPr lang="ru-RU" sz="88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143116"/>
            <a:ext cx="787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</a:t>
            </a:r>
            <a:endParaRPr lang="ru-RU" sz="9600" b="1" i="1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9170" y="5657671"/>
            <a:ext cx="3048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ru-RU" sz="2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podborka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57166"/>
            <a:ext cx="5184776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rmussolini-hitler.jpg"/>
          <p:cNvPicPr>
            <a:picLocks noChangeAspect="1"/>
          </p:cNvPicPr>
          <p:nvPr/>
        </p:nvPicPr>
        <p:blipFill>
          <a:blip r:embed="rId3"/>
          <a:srcRect b="23725"/>
          <a:stretch>
            <a:fillRect/>
          </a:stretch>
        </p:blipFill>
        <p:spPr>
          <a:xfrm>
            <a:off x="5572133" y="357166"/>
            <a:ext cx="3082840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71783991_672312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5" y="3504060"/>
            <a:ext cx="4670970" cy="307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57614176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500438"/>
            <a:ext cx="3714776" cy="3071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b="15436"/>
          <a:stretch>
            <a:fillRect/>
          </a:stretch>
        </p:blipFill>
        <p:spPr bwMode="auto">
          <a:xfrm>
            <a:off x="0" y="0"/>
            <a:ext cx="5072066" cy="67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13543" r="26041"/>
          <a:stretch>
            <a:fillRect/>
          </a:stretch>
        </p:blipFill>
        <p:spPr bwMode="auto">
          <a:xfrm>
            <a:off x="5000628" y="0"/>
            <a:ext cx="41433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819096_large_016kf7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285728"/>
            <a:ext cx="430669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9846984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428999"/>
            <a:ext cx="4500562" cy="3224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oldaten_rote_arm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85728"/>
            <a:ext cx="442915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296642868_12-4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3924601"/>
            <a:ext cx="4169382" cy="271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090620-bel.jpg"/>
          <p:cNvPicPr>
            <a:picLocks noChangeAspect="1"/>
          </p:cNvPicPr>
          <p:nvPr/>
        </p:nvPicPr>
        <p:blipFill>
          <a:blip r:embed="rId3"/>
          <a:srcRect l="91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57470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Вставай, страна огромная,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Вставай, на смертный бой!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svecshennaya_vojna_-_vstavaj_strana_ogromnaya_vstavaj_na_iplayer_f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15338" y="5929330"/>
            <a:ext cx="714356" cy="714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1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62426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фашистской силой тёмною,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проклятою ордой!</a:t>
            </a:r>
            <a:endParaRPr lang="ru-RU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214013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25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55588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Пусть ярость благородная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Вскипает как волна!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74</Words>
  <Application>Microsoft Office PowerPoint</Application>
  <PresentationFormat>Экран (4:3)</PresentationFormat>
  <Paragraphs>25</Paragraphs>
  <Slides>35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Айдар</dc:creator>
  <cp:lastModifiedBy>MSI</cp:lastModifiedBy>
  <cp:revision>42</cp:revision>
  <dcterms:created xsi:type="dcterms:W3CDTF">2013-04-15T16:02:25Z</dcterms:created>
  <dcterms:modified xsi:type="dcterms:W3CDTF">2023-05-04T08:14:04Z</dcterms:modified>
</cp:coreProperties>
</file>