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4" r:id="rId5"/>
    <p:sldId id="278" r:id="rId6"/>
    <p:sldId id="261" r:id="rId7"/>
    <p:sldId id="286" r:id="rId8"/>
    <p:sldId id="287" r:id="rId9"/>
    <p:sldId id="288" r:id="rId10"/>
    <p:sldId id="272" r:id="rId11"/>
    <p:sldId id="285" r:id="rId12"/>
    <p:sldId id="263" r:id="rId13"/>
    <p:sldId id="289" r:id="rId14"/>
    <p:sldId id="264" r:id="rId15"/>
    <p:sldId id="265" r:id="rId16"/>
    <p:sldId id="268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CDA"/>
    <a:srgbClr val="F1F6F9"/>
    <a:srgbClr val="F1F5F9"/>
    <a:srgbClr val="EE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1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4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07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3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54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34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04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0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77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0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5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AA7E4-361C-4141-9A6A-34A6F9AB837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6CAAF-1C56-435D-BD94-E276CD1867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8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60;&#1080;&#1079;&#1084;&#1080;&#1085;&#1091;&#1090;&#1082;&#1072;.mp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videoplayback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&#1044;&#1077;&#1090;&#1080;%20&#1083;&#1102;&#1073;&#1103;&#1090;%20&#1088;&#1080;&#1089;&#1086;&#1074;&#1072;&#1090;&#1100;%20(online-video-cutter.com)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055;&#1088;&#1080;&#1082;&#1083;&#1102;&#1095;&#1077;&#1085;&#1080;&#1103;%20&#1041;&#1091;&#1088;&#1072;&#1090;&#1080;&#1085;&#1086;%20(online-video-cutter.com)%20(3)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144000" cy="6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266429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525"/>
              </a:spcBef>
              <a:spcAft>
                <a:spcPts val="375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Что такое 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кляксография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</a:t>
            </a:r>
            <a: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«В гостях у кляксы»</a:t>
            </a:r>
            <a:b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49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</a:t>
            </a:r>
            <a:endParaRPr lang="ru-RU" sz="1200" dirty="0"/>
          </a:p>
        </p:txBody>
      </p:sp>
      <p:pic>
        <p:nvPicPr>
          <p:cNvPr id="1026" name="Picture 2" descr="D:\Users\Наталья\Desktop\Кляксы\Новый рисунок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984776" cy="4670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922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6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7931224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Users\Наталья\Desktop\Кляксы\unnamed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48880"/>
            <a:ext cx="4577060" cy="3298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73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verniedruzaj.ucoz.ru/screenshot/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38"/>
            <a:ext cx="9192658" cy="71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1484785"/>
            <a:ext cx="568863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ctr">
              <a:lnSpc>
                <a:spcPct val="115000"/>
              </a:lnSpc>
            </a:pPr>
            <a:endParaRPr lang="ru-RU" sz="20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190500" algn="ctr">
              <a:lnSpc>
                <a:spcPct val="115000"/>
              </a:lnSpc>
            </a:pPr>
            <a:endParaRPr lang="ru-RU" sz="2800" dirty="0">
              <a:solidFill>
                <a:prstClr val="black"/>
              </a:solidFill>
              <a:latin typeface="Bahnschrift Condensed" panose="020B0502040204020203" pitchFamily="34" charset="0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124744"/>
            <a:ext cx="770485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 инструменты для работы:</a:t>
            </a:r>
          </a:p>
          <a:p>
            <a:r>
              <a:rPr lang="ru-RU" sz="2800" dirty="0" smtClean="0"/>
              <a:t>-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Альбомный лист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Палитра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Гуашь разного цвета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Толстая кисточка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Трубочка для напитков</a:t>
            </a:r>
          </a:p>
          <a:p>
            <a:pPr marL="285750" indent="-28575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Ватные палочки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911"/>
            <a:ext cx="3672408" cy="2999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0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7" y="-3481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150"/>
              </a:spcAft>
            </a:pPr>
            <a:r>
              <a:rPr lang="ru-RU" sz="27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075240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   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С помощью крупной кисти ставим кляксу в углу листа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815424"/>
            <a:ext cx="6939675" cy="420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6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08504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9" y="692696"/>
            <a:ext cx="5112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трубочки раздуваем краску в разных направлениях.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34" y="1523693"/>
            <a:ext cx="5976664" cy="858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8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/>
          <a:stretch/>
        </p:blipFill>
        <p:spPr bwMode="auto">
          <a:xfrm>
            <a:off x="1907704" y="1700808"/>
            <a:ext cx="5946660" cy="3935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5" y="908720"/>
            <a:ext cx="594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Получилось вот такое дерево! </a:t>
            </a:r>
          </a:p>
        </p:txBody>
      </p:sp>
    </p:spTree>
    <p:extLst>
      <p:ext uri="{BB962C8B-B14F-4D97-AF65-F5344CB8AC3E}">
        <p14:creationId xmlns:p14="http://schemas.microsoft.com/office/powerpoint/2010/main" val="2572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908720"/>
            <a:ext cx="6480720" cy="9361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С помощью ватных палочек подрисовываем ягоды и листья.</a:t>
            </a:r>
            <a:endParaRPr lang="ru-RU" sz="24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8192" r="1867" b="4268"/>
          <a:stretch/>
        </p:blipFill>
        <p:spPr bwMode="auto">
          <a:xfrm>
            <a:off x="1331640" y="1916832"/>
            <a:ext cx="6701440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76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048672" cy="1728192"/>
          </a:xfrm>
        </p:spPr>
        <p:txBody>
          <a:bodyPr>
            <a:normAutofit/>
          </a:bodyPr>
          <a:lstStyle/>
          <a:p>
            <a:pPr indent="19050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endParaRPr lang="ru-RU" sz="2200" dirty="0"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/>
          <a:stretch/>
        </p:blipFill>
        <p:spPr bwMode="auto">
          <a:xfrm>
            <a:off x="3189538" y="1628800"/>
            <a:ext cx="5486917" cy="391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2425" y="1772816"/>
            <a:ext cx="2880320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115000"/>
              </a:lnSpc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Красненькую ягоду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Мне дала рябина.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Думал я, что   сладкую,  а она - как хина.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То ли эта ягодка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Просто </a:t>
            </a: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 дозрела</a:t>
            </a: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 ль рябина хитрая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Подшутить хотела?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60" y="0"/>
            <a:ext cx="9184460" cy="68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620738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331640" y="4306162"/>
            <a:ext cx="736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://verniedruzaj.ucoz.ru/screenshot/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"/>
            <a:ext cx="9144000" cy="68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7"/>
            <a:ext cx="7848872" cy="4896544"/>
          </a:xfrm>
        </p:spPr>
        <p:txBody>
          <a:bodyPr>
            <a:norm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</a:t>
            </a:r>
            <a:r>
              <a:rPr lang="ru-RU" sz="2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Познакомиться  с таким способом изображения, как </a:t>
            </a:r>
            <a:r>
              <a:rPr lang="ru-RU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</a:t>
            </a:r>
            <a:r>
              <a:rPr lang="ru-RU" sz="26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ляксография</a:t>
            </a:r>
            <a:r>
              <a:rPr lang="ru-RU" sz="2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показать её выразительные  возможности</a:t>
            </a:r>
            <a:r>
              <a:rPr lang="ru-RU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99" y="2924944"/>
            <a:ext cx="3847833" cy="2724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Users\Наталья\Desktop\Кляксы\klex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42020"/>
            <a:ext cx="3384376" cy="322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12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Users\Наталья\Desktop\Кляксы\maxresdefault.jpg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-1389" r="9777"/>
          <a:stretch/>
        </p:blipFill>
        <p:spPr bwMode="auto">
          <a:xfrm>
            <a:off x="1351369" y="836712"/>
            <a:ext cx="6603101" cy="5147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024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hlinkClick r:id="rId2" action="ppaction://hlinkfile"/>
          </p:cNvPr>
          <p:cNvSpPr txBox="1"/>
          <p:nvPr/>
        </p:nvSpPr>
        <p:spPr>
          <a:xfrm>
            <a:off x="2195736" y="80706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фрагмента мультфильма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Приключения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Буратино»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Users\Наталья\Desktop\Кляксы\depositphotos_67259119-stock-illustration-chocolate-drops-and-blots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" t="6245" r="47197" b="46117"/>
          <a:stretch/>
        </p:blipFill>
        <p:spPr bwMode="auto">
          <a:xfrm>
            <a:off x="2106039" y="2060848"/>
            <a:ext cx="4338169" cy="3166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974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68" y="-174952"/>
            <a:ext cx="9176368" cy="71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0" t="17831" r="13366" b="14740"/>
          <a:stretch/>
        </p:blipFill>
        <p:spPr bwMode="auto">
          <a:xfrm>
            <a:off x="827584" y="1801891"/>
            <a:ext cx="2448272" cy="170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39886"/>
            <a:ext cx="22320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09389"/>
            <a:ext cx="2594163" cy="20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2" y="4046227"/>
            <a:ext cx="2772308" cy="197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01891"/>
            <a:ext cx="2616200" cy="187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D:\Users\Наталья\Desktop\Кляксы\Без названи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53" y="548680"/>
            <a:ext cx="1914525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19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verniedruzaj.ucoz.ru/screenshot/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356621"/>
            <a:ext cx="727280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115000"/>
              </a:lnSpc>
              <a:spcAft>
                <a:spcPts val="0"/>
              </a:spcAft>
            </a:pPr>
            <a:endParaRPr lang="ru-RU" sz="28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1905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</a:rPr>
              <a:t>                 </a:t>
            </a:r>
            <a:endParaRPr lang="ru-RU" sz="2800" dirty="0"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12474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«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Users\Наталья\Desktop\Кляксы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615897"/>
            <a:ext cx="3096343" cy="3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140968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C000"/>
                </a:solidFill>
              </a:rPr>
              <a:t>?</a:t>
            </a:r>
            <a:endParaRPr lang="ru-RU" sz="60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4993" y="2071949"/>
            <a:ext cx="518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?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6547" y="2195060"/>
            <a:ext cx="589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92D050"/>
                </a:solidFill>
              </a:rPr>
              <a:t>?</a:t>
            </a:r>
            <a:endParaRPr lang="ru-RU" sz="6000" b="1" dirty="0">
              <a:solidFill>
                <a:srgbClr val="92D050"/>
              </a:solidFill>
            </a:endParaRPr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0" y="1592574"/>
            <a:ext cx="974082" cy="120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15" y="4206063"/>
            <a:ext cx="1116013" cy="145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71" y="4156631"/>
            <a:ext cx="938865" cy="11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Users\Наталья\Desktop\Кляксы\_102609163_animals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r="17409"/>
          <a:stretch/>
        </p:blipFill>
        <p:spPr bwMode="auto">
          <a:xfrm>
            <a:off x="971600" y="1412776"/>
            <a:ext cx="352839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7" name="Picture 9" descr="D:\Users\Наталья\Desktop\Кляксы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3816424" cy="2986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900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096344" cy="580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02" y="2852936"/>
            <a:ext cx="3096344" cy="535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1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2" y="1700808"/>
            <a:ext cx="3528392" cy="547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30" y="3068960"/>
            <a:ext cx="3954433" cy="547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1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117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Что такое  кляксография? «В гостях у кляксы»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 С помощью ватных палочек подрисовываем ягоды и листья.</vt:lpstr>
      <vt:lpstr>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класс для педагогов по рисованию  с использованием нетрадиционных техник рисования - кляксография и монотипия   «Волшебные кляксы»</dc:title>
  <dc:creator>Довольный пользователь Microsoft Office</dc:creator>
  <cp:lastModifiedBy>User</cp:lastModifiedBy>
  <cp:revision>51</cp:revision>
  <dcterms:created xsi:type="dcterms:W3CDTF">2017-02-27T16:52:51Z</dcterms:created>
  <dcterms:modified xsi:type="dcterms:W3CDTF">2020-10-11T17:34:49Z</dcterms:modified>
</cp:coreProperties>
</file>