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79" r:id="rId3"/>
    <p:sldId id="290" r:id="rId4"/>
    <p:sldId id="280" r:id="rId5"/>
    <p:sldId id="281" r:id="rId6"/>
    <p:sldId id="282" r:id="rId7"/>
    <p:sldId id="284" r:id="rId8"/>
    <p:sldId id="283" r:id="rId9"/>
    <p:sldId id="307" r:id="rId10"/>
    <p:sldId id="287" r:id="rId11"/>
    <p:sldId id="295" r:id="rId12"/>
    <p:sldId id="311" r:id="rId13"/>
    <p:sldId id="286" r:id="rId14"/>
    <p:sldId id="304" r:id="rId15"/>
    <p:sldId id="301" r:id="rId16"/>
    <p:sldId id="296" r:id="rId17"/>
    <p:sldId id="285" r:id="rId18"/>
    <p:sldId id="303" r:id="rId19"/>
    <p:sldId id="300" r:id="rId20"/>
    <p:sldId id="305" r:id="rId21"/>
    <p:sldId id="299" r:id="rId22"/>
    <p:sldId id="309" r:id="rId23"/>
    <p:sldId id="288" r:id="rId24"/>
    <p:sldId id="31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003300"/>
    <a:srgbClr val="B30D8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4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1C7-945D-4C3C-9510-DDC4978E08EC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DBB56-DEDE-4FE8-B7CB-468BB2B12B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03448E-0794-4977-D877-E890FD507A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AFE42A-349D-ED0B-03E9-D41F40B666D4}"/>
              </a:ext>
            </a:extLst>
          </p:cNvPr>
          <p:cNvSpPr txBox="1"/>
          <p:nvPr/>
        </p:nvSpPr>
        <p:spPr>
          <a:xfrm>
            <a:off x="1259632" y="1412776"/>
            <a:ext cx="698477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занятие по развитию речи</a:t>
            </a:r>
            <a:endParaRPr lang="ru-RU" sz="2800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60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«Жил - был мусор»</a:t>
            </a:r>
            <a:endParaRPr lang="ru-RU" sz="4000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A709CB-11C2-D7DA-754E-2E688ADF4A60}"/>
              </a:ext>
            </a:extLst>
          </p:cNvPr>
          <p:cNvSpPr txBox="1"/>
          <p:nvPr/>
        </p:nvSpPr>
        <p:spPr>
          <a:xfrm>
            <a:off x="7380312" y="537321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Выполнила:</a:t>
            </a:r>
          </a:p>
          <a:p>
            <a:r>
              <a:rPr lang="ru-RU" b="1" dirty="0">
                <a:solidFill>
                  <a:srgbClr val="FFFF00"/>
                </a:solidFill>
              </a:rPr>
              <a:t>Сичкарь Л.В.</a:t>
            </a:r>
          </a:p>
        </p:txBody>
      </p:sp>
    </p:spTree>
    <p:extLst>
      <p:ext uri="{BB962C8B-B14F-4D97-AF65-F5344CB8AC3E}">
        <p14:creationId xmlns:p14="http://schemas.microsoft.com/office/powerpoint/2010/main" val="282354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91B7AD0-0AC3-E9A6-EF0C-CA388AC28B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8CCED1-0EAC-89C9-B0BE-FEC323F58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064" y="790348"/>
            <a:ext cx="8118405" cy="590465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47A5DD-2D01-5CAF-9C96-CF6782FDB0BD}"/>
              </a:ext>
            </a:extLst>
          </p:cNvPr>
          <p:cNvSpPr txBox="1"/>
          <p:nvPr/>
        </p:nvSpPr>
        <p:spPr>
          <a:xfrm>
            <a:off x="576064" y="144017"/>
            <a:ext cx="8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Отходы медленно разлагаются</a:t>
            </a:r>
          </a:p>
        </p:txBody>
      </p:sp>
    </p:spTree>
    <p:extLst>
      <p:ext uri="{BB962C8B-B14F-4D97-AF65-F5344CB8AC3E}">
        <p14:creationId xmlns:p14="http://schemas.microsoft.com/office/powerpoint/2010/main" val="321644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E3021F9-7272-9502-8D98-6152BB8B3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4D6E52-057F-0552-B2DB-1F9932719A7E}"/>
              </a:ext>
            </a:extLst>
          </p:cNvPr>
          <p:cNvSpPr txBox="1"/>
          <p:nvPr/>
        </p:nvSpPr>
        <p:spPr>
          <a:xfrm>
            <a:off x="827584" y="616168"/>
            <a:ext cx="7776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Что можно закопать?</a:t>
            </a:r>
            <a:endParaRPr lang="ru-RU" sz="4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DE8322B-EFEF-DEE2-65F3-BD86EDC8BD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24" y="2204864"/>
            <a:ext cx="8587751" cy="365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EB0918-DFAC-F68F-B747-B8B83CE100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92C056-E32E-4D12-E6E2-98D6561BABCE}"/>
              </a:ext>
            </a:extLst>
          </p:cNvPr>
          <p:cNvSpPr txBox="1"/>
          <p:nvPr/>
        </p:nvSpPr>
        <p:spPr>
          <a:xfrm>
            <a:off x="2195736" y="26064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Самые вредные отходы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80F6A6-291A-10E0-B850-A3BFF85B1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63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B6D2F7-44A2-41A2-F50A-389551226A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-32742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9B3292-BAF9-864E-A4E4-FC22D045C76D}"/>
              </a:ext>
            </a:extLst>
          </p:cNvPr>
          <p:cNvSpPr txBox="1"/>
          <p:nvPr/>
        </p:nvSpPr>
        <p:spPr>
          <a:xfrm>
            <a:off x="611560" y="231269"/>
            <a:ext cx="8019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Запрещено 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мусорить в лесу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! </a:t>
            </a:r>
            <a:r>
              <a:rPr lang="ru-RU" sz="24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Бумага, бутылки и другие вещи попросту загрязняют природу, а еще они несут угрозу для животных и птиц. </a:t>
            </a:r>
            <a:endParaRPr lang="ru-RU" sz="2400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Содержимое 3" descr="2.png">
            <a:extLst>
              <a:ext uri="{FF2B5EF4-FFF2-40B4-BE49-F238E27FC236}">
                <a16:creationId xmlns:a16="http://schemas.microsoft.com/office/drawing/2014/main" xmlns="" id="{702B299C-EE9F-A2F8-0C4F-F870B0EABF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32609"/>
            <a:ext cx="4392488" cy="2465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33FD6E-1A8C-4136-CCD6-B88E1787C2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050469"/>
            <a:ext cx="4248472" cy="25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7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C56C48-997E-F72D-F2FA-157904CDC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1513A4-8036-3ED2-AA9B-4A497DB5F2EE}"/>
              </a:ext>
            </a:extLst>
          </p:cNvPr>
          <p:cNvSpPr txBox="1"/>
          <p:nvPr/>
        </p:nvSpPr>
        <p:spPr>
          <a:xfrm>
            <a:off x="755576" y="242626"/>
            <a:ext cx="8064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Воздушные шары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наполненные гелием- газом, который позволяет взлететь им высоко.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попадая на землю, часто становятся смертельной опасностью для диких животных и птиц, а если попадают в водоемы, то и для рыб.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AE499D-3740-F584-BE5A-789CE1DCD6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6" y="4514340"/>
            <a:ext cx="2776842" cy="2085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70C977-0630-9B27-F756-478D440B1E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3" y="1685580"/>
            <a:ext cx="4464496" cy="2449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3C168C-2F75-E301-2418-52AAB644EF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668" y="4596703"/>
            <a:ext cx="3273666" cy="2103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5EFF2C-1D06-113F-EE23-482428596E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6" y="2692321"/>
            <a:ext cx="3106961" cy="19246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81A2A9-E534-FDA3-C709-10F17B116A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183" y="2785578"/>
            <a:ext cx="2927571" cy="19517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01E315A-47A1-940B-1E7A-69A9B30376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790" y="4677156"/>
            <a:ext cx="3089878" cy="194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34F09A-4987-FBF0-B17E-1D7B93EEFF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64626F-9FA9-AFBF-D90D-393872402547}"/>
              </a:ext>
            </a:extLst>
          </p:cNvPr>
          <p:cNvSpPr txBox="1"/>
          <p:nvPr/>
        </p:nvSpPr>
        <p:spPr>
          <a:xfrm>
            <a:off x="408373" y="195468"/>
            <a:ext cx="9072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уда лучше всего вывозить мусор? 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5B1E3D-C10B-0924-0A75-64FD305FC1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3" y="4072557"/>
            <a:ext cx="4320187" cy="25019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B440F5-DED4-A96C-6ADE-21C4C577E9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61" y="1053725"/>
            <a:ext cx="4427984" cy="2745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3C80F7-53F4-F302-3935-1FCD4B8E74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601" y="2426400"/>
            <a:ext cx="4032006" cy="268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6F2B903-12FA-B055-B903-8BCB331B3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 descr="http://musafirova.ucoz.ru/_pu/9/75015151.jpg">
            <a:extLst>
              <a:ext uri="{FF2B5EF4-FFF2-40B4-BE49-F238E27FC236}">
                <a16:creationId xmlns:a16="http://schemas.microsoft.com/office/drawing/2014/main" xmlns="" id="{EFA4747F-E233-4E45-8CD9-98BC5E25C0A9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96752"/>
            <a:ext cx="8280920" cy="3899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0F5779-AD82-8985-2D2B-4C422CE4FDDB}"/>
              </a:ext>
            </a:extLst>
          </p:cNvPr>
          <p:cNvSpPr txBox="1"/>
          <p:nvPr/>
        </p:nvSpPr>
        <p:spPr>
          <a:xfrm>
            <a:off x="503548" y="240891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Правильно сортируем мусор? </a:t>
            </a:r>
          </a:p>
        </p:txBody>
      </p:sp>
    </p:spTree>
    <p:extLst>
      <p:ext uri="{BB962C8B-B14F-4D97-AF65-F5344CB8AC3E}">
        <p14:creationId xmlns:p14="http://schemas.microsoft.com/office/powerpoint/2010/main" val="232811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EEB7CB-322C-0899-C335-A53E59A9B0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9C636C-6B0F-8DFE-34C2-1C5EC18DBE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48" y="871502"/>
            <a:ext cx="8136904" cy="595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22517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Знак вторичной переработки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19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17C9014-293C-DB01-EE1A-E26A64932D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987A6E-819A-0A4B-7FFA-6BD5A0E1B1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1" y="764704"/>
            <a:ext cx="8759957" cy="5949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DB8D29-EED0-8D55-94B8-DF3E6436F341}"/>
              </a:ext>
            </a:extLst>
          </p:cNvPr>
          <p:cNvSpPr txBox="1"/>
          <p:nvPr/>
        </p:nvSpPr>
        <p:spPr>
          <a:xfrm>
            <a:off x="683568" y="251355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Из мусора создаются новые вещи, которые люди вновь используют</a:t>
            </a:r>
          </a:p>
        </p:txBody>
      </p:sp>
    </p:spTree>
    <p:extLst>
      <p:ext uri="{BB962C8B-B14F-4D97-AF65-F5344CB8AC3E}">
        <p14:creationId xmlns:p14="http://schemas.microsoft.com/office/powerpoint/2010/main" val="373415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217509-C08A-B870-C129-1605A4CC0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1E5BE3-E43E-7EF3-5DAD-EF907F27AF0C}"/>
              </a:ext>
            </a:extLst>
          </p:cNvPr>
          <p:cNvSpPr txBox="1"/>
          <p:nvPr/>
        </p:nvSpPr>
        <p:spPr>
          <a:xfrm>
            <a:off x="188205" y="404664"/>
            <a:ext cx="8784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Дидактическая игра</a:t>
            </a:r>
            <a:r>
              <a:rPr lang="ru-RU" sz="36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3600" b="1" i="1" dirty="0">
                <a:solidFill>
                  <a:srgbClr val="00B050"/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«Сортируем мусор правильно»</a:t>
            </a:r>
            <a:endParaRPr lang="ru-RU" sz="3600" dirty="0">
              <a:solidFill>
                <a:srgbClr val="00B050"/>
              </a:solidFill>
              <a:effectLst>
                <a:glow rad="127000">
                  <a:srgbClr val="FFFF00"/>
                </a:glow>
              </a:effectLst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39AE86-EA13-C12D-59FA-A9133F4BC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348880"/>
            <a:ext cx="8352928" cy="38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3941E4-B88C-5F85-942E-DE17E80985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83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EDEEF2-5114-D156-9012-99C670B427B8}"/>
              </a:ext>
            </a:extLst>
          </p:cNvPr>
          <p:cNvSpPr txBox="1"/>
          <p:nvPr/>
        </p:nvSpPr>
        <p:spPr>
          <a:xfrm>
            <a:off x="1115616" y="1268760"/>
            <a:ext cx="463537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На нём уместилась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Вся наша Земля: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Моря, океаны,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Леса и поля.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И северный полюс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Там тоже найдёшь,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А если захочешь —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</a:rPr>
              <a:t> В руках унесёшь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B06C4F-2A2B-1DF7-4C5C-7FF3FD421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1299772"/>
            <a:ext cx="2520280" cy="3419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266D0D-8093-9162-506C-DBC27433C359}"/>
              </a:ext>
            </a:extLst>
          </p:cNvPr>
          <p:cNvSpPr txBox="1"/>
          <p:nvPr/>
        </p:nvSpPr>
        <p:spPr>
          <a:xfrm>
            <a:off x="2627784" y="31468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Загадка</a:t>
            </a:r>
          </a:p>
        </p:txBody>
      </p:sp>
    </p:spTree>
    <p:extLst>
      <p:ext uri="{BB962C8B-B14F-4D97-AF65-F5344CB8AC3E}">
        <p14:creationId xmlns:p14="http://schemas.microsoft.com/office/powerpoint/2010/main" val="18813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B7004C-ADAB-E957-8B78-D4DD17514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BEDC9A-5013-7078-5BE9-0E1C1BDF1D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190" y="1050068"/>
            <a:ext cx="1852140" cy="4012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DAE879-EF57-1EC5-2AB5-E92E234FA3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1050068"/>
            <a:ext cx="1871385" cy="4054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BB174A-745C-9D67-1F47-62CF68BDF5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687" y="1050068"/>
            <a:ext cx="1835560" cy="3977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9D26E9-A59D-D6AB-71A8-8D87C5CE82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922" y="5027115"/>
            <a:ext cx="4968552" cy="1759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552136-F7E6-8047-85AD-61D06BF32316}"/>
              </a:ext>
            </a:extLst>
          </p:cNvPr>
          <p:cNvSpPr txBox="1"/>
          <p:nvPr/>
        </p:nvSpPr>
        <p:spPr>
          <a:xfrm>
            <a:off x="611560" y="232647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Продолжим изготовление плаката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1846D0-6ADD-4EE8-DEF6-73435F683E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" y="1081023"/>
            <a:ext cx="1823565" cy="3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A540D5-39EA-707F-BC01-BFB482920A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95CC17-F323-18C6-C6C9-361DA56E4913}"/>
              </a:ext>
            </a:extLst>
          </p:cNvPr>
          <p:cNvSpPr txBox="1"/>
          <p:nvPr/>
        </p:nvSpPr>
        <p:spPr>
          <a:xfrm>
            <a:off x="683568" y="392870"/>
            <a:ext cx="7848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Какие природные богатства нашей планеты нужно беречь?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22DD10-29D3-6297-8B25-3D36A43C4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41" y="1336648"/>
            <a:ext cx="8286918" cy="50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9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A540D5-39EA-707F-BC01-BFB482920A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099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8529" y="10824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Наши добрые дела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7F7F55-B225-1A44-2634-3A356606A2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35" y="1628800"/>
            <a:ext cx="1948194" cy="4221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918D4F-DB93-F160-594B-F0243B00C8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144" y="755743"/>
            <a:ext cx="4288483" cy="27569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B312BD-76CE-5696-B0F1-73C5E59EC0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628800"/>
            <a:ext cx="1948194" cy="4221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8E1243-3A5F-51B1-BF47-FCD5C7BEB5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969" y="3555778"/>
            <a:ext cx="3526831" cy="32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1ACDC6F-2A6E-4832-F7E2-864DF48762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223"/>
            <a:ext cx="9144000" cy="6857999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7ACCF1F2-1BBF-74BB-00BC-D279694C3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42" y="977149"/>
            <a:ext cx="8845116" cy="5686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5E8DEC-E154-CB13-25CF-08DD8BDEB1F9}"/>
              </a:ext>
            </a:extLst>
          </p:cNvPr>
          <p:cNvSpPr txBox="1"/>
          <p:nvPr/>
        </p:nvSpPr>
        <p:spPr>
          <a:xfrm>
            <a:off x="827584" y="16501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Этот мир спасете вы – дети!</a:t>
            </a:r>
          </a:p>
        </p:txBody>
      </p:sp>
    </p:spTree>
    <p:extLst>
      <p:ext uri="{BB962C8B-B14F-4D97-AF65-F5344CB8AC3E}">
        <p14:creationId xmlns:p14="http://schemas.microsoft.com/office/powerpoint/2010/main" val="417561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716C7B-4BE5-51D6-171F-57032E50D0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5C56C3-3A75-48F8-F6B0-8C5B427CC632}"/>
              </a:ext>
            </a:extLst>
          </p:cNvPr>
          <p:cNvSpPr txBox="1"/>
          <p:nvPr/>
        </p:nvSpPr>
        <p:spPr>
          <a:xfrm>
            <a:off x="755576" y="90872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Уменьшенная модель Земли –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это…</a:t>
            </a:r>
            <a:r>
              <a:rPr lang="ru-RU" sz="28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4AF571-1A05-0AF9-55D3-F7D4F50809DE}"/>
              </a:ext>
            </a:extLst>
          </p:cNvPr>
          <p:cNvSpPr txBox="1"/>
          <p:nvPr/>
        </p:nvSpPr>
        <p:spPr>
          <a:xfrm>
            <a:off x="2793865" y="1728193"/>
            <a:ext cx="4635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Times New Roman" panose="02020603050405020304" pitchFamily="18" charset="0"/>
              </a:rPr>
              <a:t>Экология – это…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49474B-E76E-DBEB-8B81-E6F1FB61F0B7}"/>
              </a:ext>
            </a:extLst>
          </p:cNvPr>
          <p:cNvSpPr txBox="1"/>
          <p:nvPr/>
        </p:nvSpPr>
        <p:spPr>
          <a:xfrm>
            <a:off x="611560" y="2636912"/>
            <a:ext cx="6385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амые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Times New Roman" panose="02020603050405020304" pitchFamily="18" charset="0"/>
              </a:rPr>
              <a:t> опасные отходы – это…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2DA732-549A-357D-B04C-C6F42C06B07F}"/>
              </a:ext>
            </a:extLst>
          </p:cNvPr>
          <p:cNvSpPr txBox="1"/>
          <p:nvPr/>
        </p:nvSpPr>
        <p:spPr>
          <a:xfrm>
            <a:off x="2793865" y="3545631"/>
            <a:ext cx="6350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Times New Roman" panose="02020603050405020304" pitchFamily="18" charset="0"/>
              </a:rPr>
              <a:t>Как сохранить планету?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03EBE9-D726-E7B1-85E5-FB061203F2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368617-CEB7-4FD9-465B-5DA5D9D0506F}"/>
              </a:ext>
            </a:extLst>
          </p:cNvPr>
          <p:cNvSpPr txBox="1"/>
          <p:nvPr/>
        </p:nvSpPr>
        <p:spPr>
          <a:xfrm>
            <a:off x="2051720" y="357856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j-ea"/>
                <a:cs typeface="Times New Roman" panose="02020603050405020304" pitchFamily="18" charset="0"/>
              </a:rPr>
              <a:t>Что такое ГЛОБУС?</a:t>
            </a:r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D28E58-F0BB-CD74-9D63-92FE7555482D}"/>
              </a:ext>
            </a:extLst>
          </p:cNvPr>
          <p:cNvSpPr txBox="1"/>
          <p:nvPr/>
        </p:nvSpPr>
        <p:spPr>
          <a:xfrm>
            <a:off x="4182640" y="1772816"/>
            <a:ext cx="46353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0" indent="37306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Глобус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уменьшенная модель Земли, на которой изображена её поверхность.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DE6F7D-0B7F-EB7E-8FC5-2BAE87133647}"/>
              </a:ext>
            </a:extLst>
          </p:cNvPr>
          <p:cNvSpPr txBox="1"/>
          <p:nvPr/>
        </p:nvSpPr>
        <p:spPr>
          <a:xfrm>
            <a:off x="1547664" y="4850700"/>
            <a:ext cx="463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0" indent="37306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Слово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«глобус»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переводе с латинского языка означает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ШАР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4EE858-355F-B5B0-7501-2EDD1CA9AA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70888"/>
            <a:ext cx="3528392" cy="35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6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42CEE96-0279-A325-775F-E1BCEE200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EC7AB6-0639-A037-BFF1-E60968E62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20" y="558475"/>
            <a:ext cx="4661655" cy="25927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1CC7CC-3796-4953-0039-CCFA0B22B2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090" y="3463609"/>
            <a:ext cx="3836158" cy="2835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B6DDF5-E6FA-D1C9-D0E5-595C03E68A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0" y="3457808"/>
            <a:ext cx="4749200" cy="2835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A6FD7D-6ECF-A4E4-0459-FCE113B776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562" y="658572"/>
            <a:ext cx="3991951" cy="2392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B4C98A-9028-848B-B181-201AB00D2D93}"/>
              </a:ext>
            </a:extLst>
          </p:cNvPr>
          <p:cNvSpPr txBox="1"/>
          <p:nvPr/>
        </p:nvSpPr>
        <p:spPr>
          <a:xfrm>
            <a:off x="923095" y="-51866"/>
            <a:ext cx="801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На планете Земля обитают</a:t>
            </a:r>
          </a:p>
        </p:txBody>
      </p:sp>
    </p:spTree>
    <p:extLst>
      <p:ext uri="{BB962C8B-B14F-4D97-AF65-F5344CB8AC3E}">
        <p14:creationId xmlns:p14="http://schemas.microsoft.com/office/powerpoint/2010/main" val="22970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1E7854-566A-E716-A6DB-A7883EF3A0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87" y="1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8C7052-D364-F33A-6E5A-D65D7065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19" y="972822"/>
            <a:ext cx="4154523" cy="24343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522F8D-6439-030E-C3B8-D3C79C2ACD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858" y="922036"/>
            <a:ext cx="4417947" cy="2485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207FC9-E1EC-D9F2-58FE-9D7E13659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322" y="3544337"/>
            <a:ext cx="4417947" cy="28052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5FA910-70BE-C733-C6A6-690B0A8D41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83" y="3566563"/>
            <a:ext cx="4154523" cy="2805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57994D-DD7E-CE09-DBEE-7B3434EE3BD7}"/>
              </a:ext>
            </a:extLst>
          </p:cNvPr>
          <p:cNvSpPr txBox="1"/>
          <p:nvPr/>
        </p:nvSpPr>
        <p:spPr>
          <a:xfrm>
            <a:off x="1691680" y="14125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Природные богатства</a:t>
            </a:r>
          </a:p>
        </p:txBody>
      </p:sp>
    </p:spTree>
    <p:extLst>
      <p:ext uri="{BB962C8B-B14F-4D97-AF65-F5344CB8AC3E}">
        <p14:creationId xmlns:p14="http://schemas.microsoft.com/office/powerpoint/2010/main" val="17176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530764-7BB6-0AEF-B94F-169E700147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1764BD-A37B-92C4-C777-33C1C8FF0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340768"/>
            <a:ext cx="8480062" cy="4896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6CADFA-AAE1-035E-5EDE-28583DC8C259}"/>
              </a:ext>
            </a:extLst>
          </p:cNvPr>
          <p:cNvSpPr txBox="1"/>
          <p:nvPr/>
        </p:nvSpPr>
        <p:spPr>
          <a:xfrm>
            <a:off x="1979712" y="39691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Условия для жизни</a:t>
            </a:r>
          </a:p>
        </p:txBody>
      </p:sp>
    </p:spTree>
    <p:extLst>
      <p:ext uri="{BB962C8B-B14F-4D97-AF65-F5344CB8AC3E}">
        <p14:creationId xmlns:p14="http://schemas.microsoft.com/office/powerpoint/2010/main" val="175248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EFC3AF-9F06-6D25-BDF9-0F085A991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15ED6-F67E-8C0D-6D30-C09EBA2CD6D9}"/>
              </a:ext>
            </a:extLst>
          </p:cNvPr>
          <p:cNvSpPr txBox="1"/>
          <p:nvPr/>
        </p:nvSpPr>
        <p:spPr>
          <a:xfrm>
            <a:off x="160775" y="134390"/>
            <a:ext cx="8822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Экология</a:t>
            </a:r>
            <a:r>
              <a:rPr lang="ru-RU" altLang="ru-RU" sz="24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B050"/>
                </a:solidFill>
                <a:effectLst>
                  <a:glow rad="127000">
                    <a:srgbClr val="FFFF00"/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dirty="0">
                <a:solidFill>
                  <a:srgbClr val="00B05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изучает и сохраняет жизнь на Земле.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e77\Desktop\ekologiya1.jpg">
            <a:extLst>
              <a:ext uri="{FF2B5EF4-FFF2-40B4-BE49-F238E27FC236}">
                <a16:creationId xmlns:a16="http://schemas.microsoft.com/office/drawing/2014/main" xmlns="" id="{528C4AC0-FE67-75C8-B62B-A077CFA3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063" y="2609527"/>
            <a:ext cx="675387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7DC1EF-F823-BDEC-B976-8878B4891CA5}"/>
              </a:ext>
            </a:extLst>
          </p:cNvPr>
          <p:cNvSpPr txBox="1"/>
          <p:nvPr/>
        </p:nvSpPr>
        <p:spPr>
          <a:xfrm>
            <a:off x="899592" y="692696"/>
            <a:ext cx="75608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слово </a:t>
            </a:r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«экология»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образовалась от двух греческих слов 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экос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»,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что значит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«дом»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«логос»,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что значит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«наука»,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значит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«экология» - это наука о доме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00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5B7D33-6C5E-174A-0C2A-08AB6445CC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F53D25-5021-9E11-BD8C-83D5E3021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545" y="1337547"/>
            <a:ext cx="5686409" cy="5383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503816-F157-733D-00BA-46457DA9D5A2}"/>
              </a:ext>
            </a:extLst>
          </p:cNvPr>
          <p:cNvSpPr txBox="1"/>
          <p:nvPr/>
        </p:nvSpPr>
        <p:spPr>
          <a:xfrm>
            <a:off x="251520" y="137218"/>
            <a:ext cx="8432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«Жил - был мусор»</a:t>
            </a:r>
          </a:p>
        </p:txBody>
      </p:sp>
    </p:spTree>
    <p:extLst>
      <p:ext uri="{BB962C8B-B14F-4D97-AF65-F5344CB8AC3E}">
        <p14:creationId xmlns:p14="http://schemas.microsoft.com/office/powerpoint/2010/main" val="215511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C4118A-621C-F987-56FE-278E3D7514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61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32D215-EFCF-E603-650F-51C5F93DEF8A}"/>
              </a:ext>
            </a:extLst>
          </p:cNvPr>
          <p:cNvSpPr txBox="1"/>
          <p:nvPr/>
        </p:nvSpPr>
        <p:spPr>
          <a:xfrm>
            <a:off x="1583668" y="69484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Сказка учит убирать за собой мусор! Бережно относиться к нашему дома.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026E8A-47B0-7A65-21F5-E2876BD99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726" y="2420888"/>
            <a:ext cx="4932548" cy="43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1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261</Words>
  <Application>Microsoft Office PowerPoint</Application>
  <PresentationFormat>Экран (4:3)</PresentationFormat>
  <Paragraphs>47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экологическому проекту в старшей группе «Вторая жизнь</dc:title>
  <dc:creator>бвц</dc:creator>
  <cp:lastModifiedBy>Надежда Пронская</cp:lastModifiedBy>
  <cp:revision>66</cp:revision>
  <dcterms:created xsi:type="dcterms:W3CDTF">2017-01-28T09:18:53Z</dcterms:created>
  <dcterms:modified xsi:type="dcterms:W3CDTF">2023-05-23T12:29:24Z</dcterms:modified>
</cp:coreProperties>
</file>