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485E3-39BF-08A7-189D-B9C73120E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80A47E-3CD2-727D-71A7-08D5734B6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BC71E9-6A1E-A881-A906-93AD1B0C2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8872-F482-498D-90D1-A7D800017362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C9D405-7FAE-6752-F5ED-B607AF4F3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673012-C22D-1BC1-98F9-C718801A3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CC4-E848-4686-8842-BFC72A25F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807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6E4870-32DD-AD0D-CB3F-2B8BE2DCE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A634FD-80E6-0857-F69E-B5B5B1713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A2395D-673C-CBBA-66D5-004D1314C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8872-F482-498D-90D1-A7D800017362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57A97D-0E85-FF78-C8AA-C27B8406D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3BD2BF-1463-DDE9-C933-B506B8359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CC4-E848-4686-8842-BFC72A25F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261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00B6EDD-D27C-C76E-C410-365FF38826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B32FA4-FC74-D092-D8C2-02D61F4FA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BC40FC-03F5-DA15-2AF2-6D90B14A8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8872-F482-498D-90D1-A7D800017362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DD5B8E-AF65-293F-DF39-62660D2DA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E9ADCD-B574-6365-5D6A-744C89583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CC4-E848-4686-8842-BFC72A25F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36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DD6A3-3BBF-C765-FAA8-EB04B0BE7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DA67DC-F25E-0EA2-8AE1-8F3C5E8E8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E3CEA-639E-A4FC-EBB6-41BC013A0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8872-F482-498D-90D1-A7D800017362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38E072-9DE7-4AC1-EB50-71AD5286A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377DE5-A0D4-D028-8816-D5D76ADA1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CC4-E848-4686-8842-BFC72A25F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45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C1AB3-00A4-9148-920D-6E0396A1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743364-1A0F-AB16-980E-FB7854C38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F79578-112F-7359-4226-363F2C67B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8872-F482-498D-90D1-A7D800017362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97F01-194E-17AD-32B7-4B7B2702F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090BCD-C08E-F4C1-01CB-83748729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CC4-E848-4686-8842-BFC72A25F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32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688BA2-444E-186F-BEBE-8AFD2D118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066465-066A-53AA-1FC2-D94E474556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FE9CE6-23B2-E8D7-FD0C-79CF9B5D1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140D92-5779-C5D6-CDA6-26536B454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8872-F482-498D-90D1-A7D800017362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20BF0-7850-2954-3FFE-4D352425C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5BAF93-524B-BADE-D756-B5A4EF273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CC4-E848-4686-8842-BFC72A25F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92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3B7C1-31E7-7F8E-EBCA-BCFF4C2A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8A8F6C-E518-1CEC-898B-9720A80E5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E41665-6B59-DC86-1A8D-4E9890C19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283DF3B-28C4-F384-447E-D2206F212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7A2467-820E-55B7-23F6-A7FF099AC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2CAE4C-8787-96B1-1CF1-E24CAA94A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8872-F482-498D-90D1-A7D800017362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DB1ED73-C553-5504-6B0F-4144B0D08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5EFA607-F507-F8C0-7B0B-A027BF83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CC4-E848-4686-8842-BFC72A25F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899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81267-9A1A-CB2B-42A5-9CB87749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4A7B7E-0884-B172-98AF-145E8731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8872-F482-498D-90D1-A7D800017362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02C5C4-8C17-3F30-E204-DA98FE2E2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FF284F-F919-8330-521F-BA85FBA66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CC4-E848-4686-8842-BFC72A25F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539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A32E42-A565-C01D-A1B7-F37B954E7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8872-F482-498D-90D1-A7D800017362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7E3B7B4-B1D0-46EF-BEDA-C410C42EE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BED6AF-C097-CB90-950D-C52206BDF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CC4-E848-4686-8842-BFC72A25F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28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FA9CC5-1749-9615-8952-D385542C4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AABDC9-794D-1301-2B70-CD257ACC9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B00477-C88A-902C-05C3-CEE59ED5B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112069-1F54-2BB9-4FF8-887B4A84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8872-F482-498D-90D1-A7D800017362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2D9785-6FE9-9014-0C32-38C746BFB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2FD122-6DEE-2725-D6A3-CEDDB97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CC4-E848-4686-8842-BFC72A25F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98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C747D-1815-E7D4-BCA6-4F0C83610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3CF37B-8457-A91A-8155-7EB4C4C349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C92E05-403D-8FA9-3304-F09451DCB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451A5C-2986-52CD-2387-457A66FE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8872-F482-498D-90D1-A7D800017362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A81A4C-823F-6BB1-1FE5-8CD6DA095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5BD2AF-273C-38BB-0FA0-EEF0B71A6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CC4-E848-4686-8842-BFC72A25F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22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721A3-F171-A589-AB9D-DEB812E4D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723F9B-FBFF-E83B-A2DB-3FA130BAA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FFCA3B-1E54-0AF6-8ECF-41630E5277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78872-F482-498D-90D1-A7D800017362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3DA76A-0DC7-DD30-6EAE-1D60A7631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F4DCAC-E705-D193-4007-8C6F5E7A8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A6CC4-E848-4686-8842-BFC72A25F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39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672" y="277318"/>
            <a:ext cx="7734926" cy="580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38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894762-03C9-BD5C-5C9C-396974049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Where do you like having a rest in summer?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925" y="1520332"/>
            <a:ext cx="8391631" cy="49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59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AE4AF-8C36-95A6-F6BC-AF75D4241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natural of Lake Baikal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E87D20-57B6-5D6F-2359-54A0D92198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Our goals for lesson today:</a:t>
            </a:r>
            <a:endParaRPr lang="ru-RU" sz="4000" b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9D384C-5198-23C6-11EB-6E6C78B62E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b="1" i="1" dirty="0"/>
              <a:t>To get information about Baikal in English</a:t>
            </a:r>
          </a:p>
          <a:p>
            <a:r>
              <a:rPr lang="en-US" b="1" i="1" dirty="0"/>
              <a:t>To learn some new words in this topic</a:t>
            </a:r>
          </a:p>
          <a:p>
            <a:r>
              <a:rPr lang="en-US" b="1" i="1" dirty="0"/>
              <a:t>To lean working with information in different tasks</a:t>
            </a:r>
          </a:p>
          <a:p>
            <a:r>
              <a:rPr lang="en-US" b="1" i="1" dirty="0"/>
              <a:t>To discuss ecological problems of Baikal</a:t>
            </a:r>
          </a:p>
          <a:p>
            <a:r>
              <a:rPr lang="en-US" b="1" i="1" dirty="0"/>
              <a:t>To work in team </a:t>
            </a:r>
          </a:p>
          <a:p>
            <a:r>
              <a:rPr lang="en-US" b="1" i="1" dirty="0"/>
              <a:t>To have fun</a:t>
            </a:r>
            <a:endParaRPr lang="ru-RU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866" y="2830409"/>
            <a:ext cx="3346554" cy="334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2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7301B-8C06-A3B2-18BD-6264E83A4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Words for help </a:t>
            </a:r>
            <a:endParaRPr lang="ru-RU" b="1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0DE79F-C851-8FB2-A03B-91612CEB14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Bountiful </a:t>
            </a:r>
          </a:p>
          <a:p>
            <a:r>
              <a:rPr lang="en-US" b="1" dirty="0"/>
              <a:t>Species </a:t>
            </a:r>
          </a:p>
          <a:p>
            <a:r>
              <a:rPr lang="en-US" b="1" dirty="0"/>
              <a:t>Baikal seal</a:t>
            </a:r>
          </a:p>
          <a:p>
            <a:r>
              <a:rPr lang="en-US" b="1" dirty="0"/>
              <a:t>Freshwater</a:t>
            </a:r>
          </a:p>
          <a:p>
            <a:r>
              <a:rPr lang="en-US" b="1" dirty="0"/>
              <a:t>Expand </a:t>
            </a:r>
          </a:p>
          <a:p>
            <a:r>
              <a:rPr lang="en-US" b="1" dirty="0"/>
              <a:t>Sponges</a:t>
            </a:r>
          </a:p>
          <a:p>
            <a:r>
              <a:rPr lang="en-US" b="1" dirty="0"/>
              <a:t>Shrimp</a:t>
            </a:r>
          </a:p>
          <a:p>
            <a:r>
              <a:rPr lang="en-US" b="1" dirty="0"/>
              <a:t>Amphipod</a:t>
            </a:r>
          </a:p>
          <a:p>
            <a:r>
              <a:rPr lang="en-US" b="1" dirty="0"/>
              <a:t>Invaluable </a:t>
            </a:r>
          </a:p>
          <a:p>
            <a:r>
              <a:rPr lang="en-US" b="1" dirty="0"/>
              <a:t>Heritage </a:t>
            </a:r>
            <a:endParaRPr lang="ru-RU" b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E132D6-3090-6244-7B7B-1852C839ED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Щедрый </a:t>
            </a:r>
          </a:p>
          <a:p>
            <a:r>
              <a:rPr lang="ru-RU" b="1" dirty="0"/>
              <a:t>Обитатели</a:t>
            </a:r>
          </a:p>
          <a:p>
            <a:r>
              <a:rPr lang="ru-RU" b="1" dirty="0"/>
              <a:t>Байкальские нерпы</a:t>
            </a:r>
          </a:p>
          <a:p>
            <a:r>
              <a:rPr lang="ru-RU" b="1" dirty="0"/>
              <a:t>Пресная вода</a:t>
            </a:r>
          </a:p>
          <a:p>
            <a:r>
              <a:rPr lang="ru-RU" b="1" dirty="0"/>
              <a:t>Расширяться </a:t>
            </a:r>
          </a:p>
          <a:p>
            <a:r>
              <a:rPr lang="ru-RU" b="1" dirty="0"/>
              <a:t>Морские губки</a:t>
            </a:r>
          </a:p>
          <a:p>
            <a:r>
              <a:rPr lang="ru-RU" b="1" dirty="0"/>
              <a:t>Рачки </a:t>
            </a:r>
          </a:p>
          <a:p>
            <a:r>
              <a:rPr lang="ru-RU" b="1" dirty="0"/>
              <a:t>Бокоплавы </a:t>
            </a:r>
          </a:p>
          <a:p>
            <a:r>
              <a:rPr lang="ru-RU" b="1" dirty="0"/>
              <a:t>Бесценный </a:t>
            </a:r>
          </a:p>
          <a:p>
            <a:r>
              <a:rPr lang="ru-RU" b="1" dirty="0"/>
              <a:t>Наследие </a:t>
            </a:r>
          </a:p>
        </p:txBody>
      </p:sp>
    </p:spTree>
    <p:extLst>
      <p:ext uri="{BB962C8B-B14F-4D97-AF65-F5344CB8AC3E}">
        <p14:creationId xmlns:p14="http://schemas.microsoft.com/office/powerpoint/2010/main" val="10945145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84</Words>
  <Application>Microsoft Office PowerPoint</Application>
  <PresentationFormat>Широкоэкранный</PresentationFormat>
  <Paragraphs>30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Where do you like having a rest in summer?</vt:lpstr>
      <vt:lpstr>The natural of Lake Baikal</vt:lpstr>
      <vt:lpstr>Words for help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Рожко</dc:creator>
  <cp:lastModifiedBy>teacher</cp:lastModifiedBy>
  <cp:revision>3</cp:revision>
  <dcterms:created xsi:type="dcterms:W3CDTF">2023-04-29T05:15:02Z</dcterms:created>
  <dcterms:modified xsi:type="dcterms:W3CDTF">2023-04-29T05:36:55Z</dcterms:modified>
</cp:coreProperties>
</file>