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8774357571564"/>
          <c:y val="7.0167640107186263E-2"/>
          <c:w val="0.85830723928749575"/>
          <c:h val="0.760535428206067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6 class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E5-4CA9-9782-B701301113B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7 class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E5-4CA9-9782-B701301113B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8 class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3.5</c:v>
                </c:pt>
                <c:pt idx="1">
                  <c:v>3.5</c:v>
                </c:pt>
                <c:pt idx="2">
                  <c:v>2.7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E5-4CA9-9782-B701301113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126688"/>
        <c:axId val="212128984"/>
      </c:barChart>
      <c:catAx>
        <c:axId val="21212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2128984"/>
        <c:crosses val="autoZero"/>
        <c:auto val="1"/>
        <c:lblAlgn val="ctr"/>
        <c:lblOffset val="100"/>
        <c:noMultiLvlLbl val="0"/>
      </c:catAx>
      <c:valAx>
        <c:axId val="212128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212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875044088622286E-2"/>
          <c:y val="3.9411482830809384E-2"/>
          <c:w val="0.8442388331523798"/>
          <c:h val="0.724785724966694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Row1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8E-407A-8457-AFDC4F30AD6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Row2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D8E-407A-8457-AFDC4F30AD6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Row3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D8E-407A-8457-AFDC4F30AD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8693488"/>
        <c:axId val="408694144"/>
      </c:lineChart>
      <c:catAx>
        <c:axId val="40869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8694144"/>
        <c:crosses val="autoZero"/>
        <c:auto val="1"/>
        <c:lblAlgn val="ctr"/>
        <c:lblOffset val="100"/>
        <c:noMultiLvlLbl val="0"/>
      </c:catAx>
      <c:valAx>
        <c:axId val="408694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8693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D90-46A2-BA1B-F344D5E118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D90-46A2-BA1B-F344D5E118D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D90-46A2-BA1B-F344D5E118D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D90-46A2-BA1B-F344D5E118D0}"/>
              </c:ext>
            </c:extLst>
          </c:dPt>
          <c:cat>
            <c:strRef>
              <c:f>Лист1!$A$2:$A$5</c:f>
              <c:strCache>
                <c:ptCount val="4"/>
                <c:pt idx="0">
                  <c:v>Sept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F3-4FBE-8D4A-F104954855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D155-ADF2-43C4-BC0E-86E63F4EC582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2FB0-45A1-45D6-A560-F2CC3556C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226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D155-ADF2-43C4-BC0E-86E63F4EC582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2FB0-45A1-45D6-A560-F2CC3556C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8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D155-ADF2-43C4-BC0E-86E63F4EC582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2FB0-45A1-45D6-A560-F2CC3556C71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4290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D155-ADF2-43C4-BC0E-86E63F4EC582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2FB0-45A1-45D6-A560-F2CC3556C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255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D155-ADF2-43C4-BC0E-86E63F4EC582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2FB0-45A1-45D6-A560-F2CC3556C71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3366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D155-ADF2-43C4-BC0E-86E63F4EC582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2FB0-45A1-45D6-A560-F2CC3556C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031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D155-ADF2-43C4-BC0E-86E63F4EC582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2FB0-45A1-45D6-A560-F2CC3556C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455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D155-ADF2-43C4-BC0E-86E63F4EC582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2FB0-45A1-45D6-A560-F2CC3556C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87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D155-ADF2-43C4-BC0E-86E63F4EC582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2FB0-45A1-45D6-A560-F2CC3556C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27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D155-ADF2-43C4-BC0E-86E63F4EC582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2FB0-45A1-45D6-A560-F2CC3556C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27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D155-ADF2-43C4-BC0E-86E63F4EC582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2FB0-45A1-45D6-A560-F2CC3556C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435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D155-ADF2-43C4-BC0E-86E63F4EC582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2FB0-45A1-45D6-A560-F2CC3556C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74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D155-ADF2-43C4-BC0E-86E63F4EC582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2FB0-45A1-45D6-A560-F2CC3556C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42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D155-ADF2-43C4-BC0E-86E63F4EC582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2FB0-45A1-45D6-A560-F2CC3556C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98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D155-ADF2-43C4-BC0E-86E63F4EC582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2FB0-45A1-45D6-A560-F2CC3556C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357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D155-ADF2-43C4-BC0E-86E63F4EC582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2FB0-45A1-45D6-A560-F2CC3556C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78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0D155-ADF2-43C4-BC0E-86E63F4EC582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D72FB0-45A1-45D6-A560-F2CC3556C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7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59837" y="443353"/>
            <a:ext cx="2860895" cy="968988"/>
          </a:xfrm>
        </p:spPr>
        <p:txBody>
          <a:bodyPr/>
          <a:lstStyle/>
          <a:p>
            <a:r>
              <a:rPr lang="en-US" b="1" dirty="0"/>
              <a:t>Graphs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0305" y="5024571"/>
            <a:ext cx="1882115" cy="61563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Bar graph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987725762"/>
              </p:ext>
            </p:extLst>
          </p:nvPr>
        </p:nvGraphicFramePr>
        <p:xfrm>
          <a:off x="208230" y="2037031"/>
          <a:ext cx="3107350" cy="222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704190140"/>
              </p:ext>
            </p:extLst>
          </p:nvPr>
        </p:nvGraphicFramePr>
        <p:xfrm>
          <a:off x="8718486" y="2037031"/>
          <a:ext cx="2826693" cy="2326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319047702"/>
              </p:ext>
            </p:extLst>
          </p:nvPr>
        </p:nvGraphicFramePr>
        <p:xfrm>
          <a:off x="4801857" y="1819706"/>
          <a:ext cx="2518875" cy="2335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418329" y="5024571"/>
            <a:ext cx="1285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Pie chart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594871" y="5024571"/>
            <a:ext cx="1486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Line graph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69875" y="5833625"/>
            <a:ext cx="7460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Aim</a:t>
            </a:r>
            <a:r>
              <a:rPr lang="en-US" sz="2400" dirty="0"/>
              <a:t>: to learn how </a:t>
            </a:r>
            <a:r>
              <a:rPr lang="en-US" sz="2400" b="1" dirty="0"/>
              <a:t>to read </a:t>
            </a:r>
            <a:r>
              <a:rPr lang="en-US" sz="2400" dirty="0"/>
              <a:t>graphs and </a:t>
            </a:r>
            <a:r>
              <a:rPr lang="en-US" sz="2400" b="1" dirty="0"/>
              <a:t>draw</a:t>
            </a:r>
            <a:r>
              <a:rPr lang="en-US" sz="2400" dirty="0"/>
              <a:t> graphs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1826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6032" y="365125"/>
            <a:ext cx="6437768" cy="1325563"/>
          </a:xfrm>
        </p:spPr>
        <p:txBody>
          <a:bodyPr/>
          <a:lstStyle/>
          <a:p>
            <a:r>
              <a:rPr lang="en-US" b="1" dirty="0"/>
              <a:t>Wordlist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Difference in the number                         </a:t>
            </a:r>
            <a:r>
              <a:rPr lang="ru-RU" b="1" dirty="0"/>
              <a:t> </a:t>
            </a:r>
            <a:r>
              <a:rPr lang="ru-RU" dirty="0"/>
              <a:t>Разница в количестве</a:t>
            </a:r>
          </a:p>
          <a:p>
            <a:r>
              <a:rPr lang="en-US" b="1" dirty="0"/>
              <a:t>Total number                                               </a:t>
            </a:r>
            <a:r>
              <a:rPr lang="ru-RU" dirty="0"/>
              <a:t>Общее количество</a:t>
            </a:r>
          </a:p>
          <a:p>
            <a:r>
              <a:rPr lang="en-US" b="1" dirty="0"/>
              <a:t>More  </a:t>
            </a:r>
            <a:r>
              <a:rPr lang="en-US" dirty="0"/>
              <a:t>                                                            </a:t>
            </a:r>
            <a:r>
              <a:rPr lang="ru-RU" dirty="0"/>
              <a:t>Более/больше</a:t>
            </a:r>
          </a:p>
          <a:p>
            <a:r>
              <a:rPr lang="en-US" b="1" dirty="0"/>
              <a:t>The least number of                                    </a:t>
            </a:r>
            <a:r>
              <a:rPr lang="ru-RU" dirty="0"/>
              <a:t>Самое малое количество</a:t>
            </a:r>
          </a:p>
          <a:p>
            <a:r>
              <a:rPr lang="en-US" b="1" dirty="0"/>
              <a:t>The most                                                       </a:t>
            </a:r>
            <a:r>
              <a:rPr lang="ru-RU" dirty="0"/>
              <a:t>Большинство</a:t>
            </a:r>
          </a:p>
          <a:p>
            <a:r>
              <a:rPr lang="en-US" b="1" dirty="0"/>
              <a:t>The least                                                        </a:t>
            </a:r>
            <a:r>
              <a:rPr lang="ru-RU" dirty="0"/>
              <a:t>Меньшинство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2683B0-4CE0-46A1-92BE-7D1432E671E0}"/>
              </a:ext>
            </a:extLst>
          </p:cNvPr>
          <p:cNvSpPr txBox="1"/>
          <p:nvPr/>
        </p:nvSpPr>
        <p:spPr>
          <a:xfrm>
            <a:off x="1629053" y="1252621"/>
            <a:ext cx="60989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Match the expressions with the Russian equivalents: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36086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</TotalTime>
  <Words>56</Words>
  <Application>Microsoft Office PowerPoint</Application>
  <PresentationFormat>Широкоэкранный</PresentationFormat>
  <Paragraphs>14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Аспект</vt:lpstr>
      <vt:lpstr>Graphs</vt:lpstr>
      <vt:lpstr>Wordlist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</dc:title>
  <dc:creator>ASUS</dc:creator>
  <cp:lastModifiedBy>User</cp:lastModifiedBy>
  <cp:revision>10</cp:revision>
  <dcterms:created xsi:type="dcterms:W3CDTF">2022-12-15T13:26:37Z</dcterms:created>
  <dcterms:modified xsi:type="dcterms:W3CDTF">2023-05-18T05:25:10Z</dcterms:modified>
</cp:coreProperties>
</file>