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sldIdLst>
    <p:sldId id="256" r:id="rId2"/>
    <p:sldId id="261" r:id="rId3"/>
    <p:sldId id="259" r:id="rId4"/>
    <p:sldId id="257" r:id="rId5"/>
    <p:sldId id="269" r:id="rId6"/>
    <p:sldId id="262" r:id="rId7"/>
    <p:sldId id="270" r:id="rId8"/>
    <p:sldId id="271" r:id="rId9"/>
    <p:sldId id="272" r:id="rId10"/>
    <p:sldId id="273" r:id="rId11"/>
    <p:sldId id="266" r:id="rId12"/>
    <p:sldId id="274" r:id="rId13"/>
    <p:sldId id="275" r:id="rId14"/>
    <p:sldId id="26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1" autoAdjust="0"/>
    <p:restoredTop sz="94660" autoAdjust="0"/>
  </p:normalViewPr>
  <p:slideViewPr>
    <p:cSldViewPr snapToGrid="0">
      <p:cViewPr varScale="1">
        <p:scale>
          <a:sx n="92" d="100"/>
          <a:sy n="92" d="100"/>
        </p:scale>
        <p:origin x="-402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694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572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569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293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367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260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757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592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831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848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488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53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 idx="4294967295"/>
          </p:nvPr>
        </p:nvSpPr>
        <p:spPr>
          <a:xfrm>
            <a:off x="1048215" y="703108"/>
            <a:ext cx="10058400" cy="508809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в группе для совершенствования 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познавательно-интеллектуальной деятельности детей дошкольного возраста 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8216" y="703108"/>
            <a:ext cx="1061038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по образованию администрации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Балашиха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общеобразовательное учреждение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Балашиха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«Средняя общеобразовательная школа № 7 с углубленным изучением отдельных предметов»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143980, Московская область,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Балашиха,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ул.Октябрьская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дом 7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 527-73-22, 527-43-24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E-mail moy-school7@yandex.ru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09183" y="5486400"/>
            <a:ext cx="8421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Воспитатель: Косова В.Г.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Вощилова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В.В.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Учитель-логопед: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Стрельцова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Е.В.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7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995" y="140823"/>
            <a:ext cx="10972800" cy="78472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Зона физического воспитания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" y="323530"/>
            <a:ext cx="2364409" cy="31525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889" y="3658783"/>
            <a:ext cx="4153029" cy="31158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483" y="925551"/>
            <a:ext cx="1911971" cy="25505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013" y="323530"/>
            <a:ext cx="2330474" cy="31994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756" y="3726676"/>
            <a:ext cx="3277426" cy="304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5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8" y="99818"/>
            <a:ext cx="10972800" cy="91854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Зона патриотического воспитания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1314">
            <a:off x="8104877" y="1863454"/>
            <a:ext cx="3133898" cy="4343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108">
            <a:off x="871535" y="1893479"/>
            <a:ext cx="3295996" cy="43392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26" y="1405981"/>
            <a:ext cx="5750956" cy="22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6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1818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 книги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7" y="345689"/>
            <a:ext cx="2035525" cy="27161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539" y="345690"/>
            <a:ext cx="1986679" cy="28101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166" y="1120827"/>
            <a:ext cx="4094561" cy="30720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03" y="3337292"/>
            <a:ext cx="4321008" cy="32419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040" y="3337292"/>
            <a:ext cx="4378676" cy="328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6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1962" y="189571"/>
            <a:ext cx="10972800" cy="87122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 экспериментирования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932" y="1204332"/>
            <a:ext cx="3850888" cy="28881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88" y="1331635"/>
            <a:ext cx="3407148" cy="45450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296" y="1331635"/>
            <a:ext cx="3407148" cy="45450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857" y="4149699"/>
            <a:ext cx="1955011" cy="260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8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18840" y="265036"/>
            <a:ext cx="10058400" cy="1449387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416205" y="696036"/>
            <a:ext cx="10058400" cy="4749863"/>
          </a:xfrm>
        </p:spPr>
        <p:txBody>
          <a:bodyPr>
            <a:normAutofit/>
          </a:bodyPr>
          <a:lstStyle/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наша задача – поддерживать стремление ребенка получать новые знания, извлекать новую информацию об окружающем мире, воспитывать психологическую готовность к систематическому обучению, создавать   необходимые условия для формирования  и совершенствования познавательно-интеллектуальной деятельности детей дошкольного возраста.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9414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33600" y="395288"/>
            <a:ext cx="10058400" cy="1450975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55093" y="623454"/>
            <a:ext cx="10964478" cy="5755043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Интеллектуально-познавательное воспитание – это целенаправленное взаимодействие взрослых  направленное  на развитие активной мыслительной деятельности детей.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Познавательно-интеллектуальное развитие является основой умственного воспитания ребенка,  поэтому, нами были выделены следующие цели и задачи: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необходимых  условий в группе , микроклимата для развития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интеллектуальных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познавательных интересов и способностей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детей;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умение называть предметы и типичные действия с ними;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осознание времени  и пространства, цвета и формы предметов;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логическое мышление;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умение воспринимать звучание родной речи, музыкальных инструментов, звуки природы;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умение находить причинно-следственные связи в процессе экспериментирования;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творческие способности;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67776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334430" y="176646"/>
            <a:ext cx="10058400" cy="6296890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 интеллектуально-познавательных способностей у детей среднего дошкольного  возраста можно выделить следующие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Познавательные занятия;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Занятия с включением проблемных ситуаций детского экспериментирования;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Творческие задания;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Развивающие игры и упражнения;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Решение логических задач;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4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85750" y="1181100"/>
            <a:ext cx="11696700" cy="5676900"/>
          </a:xfrm>
        </p:spPr>
        <p:txBody>
          <a:bodyPr>
            <a:normAutofit/>
          </a:bodyPr>
          <a:lstStyle/>
          <a:p>
            <a:pPr algn="l"/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обеспечения познавательно-интеллектуального развития  в нашей группе создана пространственная среда, которая обеспечивает наиболее активное и полноценное развитие дошкольников. Предметно-развивающая среда соответствует возрастным особенностям детей и включает  следующие зоны: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зона образовательной деятельности;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игровая зона;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художественно-эстетическая зона;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патриотическая;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центр книги;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зона физического воспитания;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центр экспериментирования;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15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903" y="0"/>
            <a:ext cx="10972800" cy="73598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Зона образовательной деятельности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29" y="699162"/>
            <a:ext cx="3505434" cy="29289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032" y="699162"/>
            <a:ext cx="3799960" cy="28509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10" y="3130819"/>
            <a:ext cx="2649323" cy="353413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332" y="3111991"/>
            <a:ext cx="2663438" cy="35529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769" y="4007783"/>
            <a:ext cx="3669067" cy="27527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337" y="735981"/>
            <a:ext cx="3381437" cy="316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7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693" y="118521"/>
            <a:ext cx="10972800" cy="1844094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Игровая зона:</a:t>
            </a:r>
            <a:b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дидактические и настольно-печатные игры</a:t>
            </a:r>
            <a:r>
              <a:rPr lang="ru-RU" sz="4000" b="1" dirty="0" smtClean="0">
                <a:solidFill>
                  <a:srgbClr val="FF0000"/>
                </a:solidFill>
              </a:rPr>
              <a:t/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/>
            </a:r>
            <a:br>
              <a:rPr lang="ru-RU" sz="4000" b="1" dirty="0" smtClean="0">
                <a:solidFill>
                  <a:srgbClr val="FF0000"/>
                </a:solidFill>
              </a:rPr>
            </a:b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78" y="1218741"/>
            <a:ext cx="3135437" cy="23524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78" y="3733273"/>
            <a:ext cx="3693117" cy="27708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143" y="3855936"/>
            <a:ext cx="3748601" cy="28124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249" y="1218742"/>
            <a:ext cx="3351495" cy="25145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584" y="1120684"/>
            <a:ext cx="3673958" cy="490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8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609600" y="118521"/>
            <a:ext cx="10972800" cy="762425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Игровая зона: сюжетно-ролевые игры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166" y="1096402"/>
            <a:ext cx="2473863" cy="33000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95" y="1097570"/>
            <a:ext cx="2473864" cy="330007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886" y="1097570"/>
            <a:ext cx="4825861" cy="361939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040" y="3328637"/>
            <a:ext cx="2470197" cy="32951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332" y="3328638"/>
            <a:ext cx="2470196" cy="329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5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663" y="118520"/>
            <a:ext cx="11976410" cy="1364591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Художественно-эстетическая зона: театральный и музыкальный уголки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425" y="1471092"/>
            <a:ext cx="3414487" cy="25617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71" y="4153827"/>
            <a:ext cx="3471746" cy="26038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093" y="4153827"/>
            <a:ext cx="3471746" cy="26038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582" y="4068112"/>
            <a:ext cx="2016171" cy="26895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71256" y="1235704"/>
            <a:ext cx="3196680" cy="23975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21" y="1313057"/>
            <a:ext cx="3496446" cy="262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7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059" y="274638"/>
            <a:ext cx="12021014" cy="131998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Художественно-эстетическая зона: изо-уголок и уголок конструирования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459" y="4362540"/>
            <a:ext cx="3134155" cy="23795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293" y="1250659"/>
            <a:ext cx="2255773" cy="28181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688" y="1583322"/>
            <a:ext cx="1863206" cy="24854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322" y="1991006"/>
            <a:ext cx="3103230" cy="19476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30" y="1290563"/>
            <a:ext cx="2368130" cy="28700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60" y="4245935"/>
            <a:ext cx="3370201" cy="25285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328" y="4163617"/>
            <a:ext cx="3436789" cy="257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6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8">
      <a:dk1>
        <a:sysClr val="windowText" lastClr="000000"/>
      </a:dk1>
      <a:lt1>
        <a:srgbClr val="FBE99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FFD147"/>
      </a:accent3>
      <a:accent4>
        <a:srgbClr val="877F6C"/>
      </a:accent4>
      <a:accent5>
        <a:srgbClr val="972109"/>
      </a:accent5>
      <a:accent6>
        <a:srgbClr val="E2D88C"/>
      </a:accent6>
      <a:hlink>
        <a:srgbClr val="CC9900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412</TotalTime>
  <Words>238</Words>
  <Application>Microsoft Office PowerPoint</Application>
  <PresentationFormat>Произвольный</PresentationFormat>
  <Paragraphs>35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   Создание условий в группе для совершенствования  познавательно-интеллектуальной деятельности детей дошкольного возраста </vt:lpstr>
      <vt:lpstr>           </vt:lpstr>
      <vt:lpstr>            Для формирования интеллектуально-познавательных способностей у детей среднего дошкольного  возраста можно выделить следующие  направления:  1. Познавательные занятия;  2. Занятия с включением проблемных ситуаций детского экспериментирования;  3. Творческие задания;  4. Развивающие игры и упражнения;  5. Решение логических задач;  </vt:lpstr>
      <vt:lpstr>         Для обеспечения познавательно-интеллектуального развития  в нашей группе создана пространственная среда, которая обеспечивает наиболее активное и полноценное развитие дошкольников. Предметно-развивающая среда соответствует возрастным особенностям детей и включает  следующие зоны: - зона образовательной деятельности; - игровая зона; - художественно-эстетическая зона; - патриотическая; - центр книги; - зона физического воспитания; - центр экспериментирования;     </vt:lpstr>
      <vt:lpstr>Зона образовательной деятельности</vt:lpstr>
      <vt:lpstr>Игровая зона: дидактические и настольно-печатные игры  </vt:lpstr>
      <vt:lpstr>Игровая зона: сюжетно-ролевые игры</vt:lpstr>
      <vt:lpstr>Художественно-эстетическая зона: театральный и музыкальный уголки</vt:lpstr>
      <vt:lpstr>Художественно-эстетическая зона: изо-уголок и уголок конструирования</vt:lpstr>
      <vt:lpstr>Зона физического воспитания</vt:lpstr>
      <vt:lpstr>Зона патриотического воспитания</vt:lpstr>
      <vt:lpstr>Центр книги</vt:lpstr>
      <vt:lpstr>Центр экспериментирования</vt:lpstr>
      <vt:lpstr>ВЫВОД: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Создание условий в группе для совершенствования познавательно-интеллектуальной деятельности детей дошкольного возраста путем развития креативного мышления</dc:title>
  <dc:creator>Елена</dc:creator>
  <cp:lastModifiedBy>Егор</cp:lastModifiedBy>
  <cp:revision>71</cp:revision>
  <dcterms:created xsi:type="dcterms:W3CDTF">2022-03-17T10:53:30Z</dcterms:created>
  <dcterms:modified xsi:type="dcterms:W3CDTF">2023-05-18T16:46:03Z</dcterms:modified>
</cp:coreProperties>
</file>