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15"/>
  </p:notesMasterIdLst>
  <p:handoutMasterIdLst>
    <p:handoutMasterId r:id="rId16"/>
  </p:handoutMasterIdLst>
  <p:sldIdLst>
    <p:sldId id="264" r:id="rId3"/>
    <p:sldId id="283" r:id="rId4"/>
    <p:sldId id="272" r:id="rId5"/>
    <p:sldId id="282" r:id="rId6"/>
    <p:sldId id="284" r:id="rId7"/>
    <p:sldId id="285" r:id="rId8"/>
    <p:sldId id="286" r:id="rId9"/>
    <p:sldId id="287" r:id="rId10"/>
    <p:sldId id="288" r:id="rId11"/>
    <p:sldId id="289" r:id="rId12"/>
    <p:sldId id="281" r:id="rId13"/>
    <p:sldId id="270" r:id="rId14"/>
  </p:sldIdLst>
  <p:sldSz cx="9144000" cy="6858000" type="screen4x3"/>
  <p:notesSz cx="6858000" cy="9144000"/>
  <p:embeddedFontLst>
    <p:embeddedFont>
      <p:font typeface="Twinkl" panose="020B0604020202020204" charset="0"/>
      <p:regular r:id="rId17"/>
      <p:bold r:id="rId18"/>
    </p:embeddedFont>
    <p:embeddedFont>
      <p:font typeface="Calibri" panose="020F0502020204030204" pitchFamily="34" charset="0"/>
      <p:regular r:id="rId19"/>
      <p:bold r:id="rId20"/>
      <p:italic r:id="rId21"/>
      <p:boldItalic r:id="rId22"/>
    </p:embeddedFont>
    <p:embeddedFont>
      <p:font typeface="Roboto" panose="020B060402020202020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9428"/>
    <a:srgbClr val="21A6F9"/>
    <a:srgbClr val="0070B2"/>
    <a:srgbClr val="9BAC4E"/>
    <a:srgbClr val="FFFFFF"/>
    <a:srgbClr val="72A9CB"/>
    <a:srgbClr val="007AC3"/>
    <a:srgbClr val="BDBA75"/>
    <a:srgbClr val="18A0DB"/>
    <a:srgbClr val="4DB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snapToGrid="0" showGuides="1">
      <p:cViewPr varScale="1">
        <p:scale>
          <a:sx n="88" d="100"/>
          <a:sy n="88" d="100"/>
        </p:scale>
        <p:origin x="1104" y="6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23/03/2023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23/03/2023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hyperlink" Target="https://www.twinkl.co.uk/"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twinkl.co.uk/"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hlinkClick r:id="rId2"/>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id="{D00ECC8E-1AC3-4E6C-A19B-0A141ABB9071}"/>
              </a:ext>
            </a:extLst>
          </p:cNvPr>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3" name="Rounded Rectangle 23">
            <a:extLst>
              <a:ext uri="{FF2B5EF4-FFF2-40B4-BE49-F238E27FC236}">
                <a16:creationId xmlns:a16="http://schemas.microsoft.com/office/drawing/2014/main" id="{D34100E7-28EA-4EB7-A437-37BB3EE7034D}"/>
              </a:ext>
            </a:extLst>
          </p:cNvPr>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ext Placeholder 9">
            <a:extLst>
              <a:ext uri="{FF2B5EF4-FFF2-40B4-BE49-F238E27FC236}">
                <a16:creationId xmlns:a16="http://schemas.microsoft.com/office/drawing/2014/main" id="{BAFFD08E-D8F1-4950-9C0C-AB7477306E53}"/>
              </a:ext>
            </a:extLst>
          </p:cNvPr>
          <p:cNvSpPr>
            <a:spLocks noGrp="1"/>
          </p:cNvSpPr>
          <p:nvPr>
            <p:ph type="body" sz="quarter" idx="10" hasCustomPrompt="1"/>
          </p:nvPr>
        </p:nvSpPr>
        <p:spPr>
          <a:xfrm>
            <a:off x="755651" y="1037017"/>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3" name="Text Placeholder 9">
            <a:extLst>
              <a:ext uri="{FF2B5EF4-FFF2-40B4-BE49-F238E27FC236}">
                <a16:creationId xmlns:a16="http://schemas.microsoft.com/office/drawing/2014/main" id="{D99DBCE3-B6AA-4708-994C-5096C6F0D38E}"/>
              </a:ext>
            </a:extLst>
          </p:cNvPr>
          <p:cNvSpPr>
            <a:spLocks noGrp="1"/>
          </p:cNvSpPr>
          <p:nvPr>
            <p:ph type="body" sz="quarter" idx="11" hasCustomPrompt="1"/>
          </p:nvPr>
        </p:nvSpPr>
        <p:spPr>
          <a:xfrm>
            <a:off x="755651" y="3445623"/>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5" name="Text Placeholder 8">
            <a:extLst>
              <a:ext uri="{FF2B5EF4-FFF2-40B4-BE49-F238E27FC236}">
                <a16:creationId xmlns:a16="http://schemas.microsoft.com/office/drawing/2014/main" id="{E9191366-6C10-435F-A2F8-6CBD1318FD96}"/>
              </a:ext>
            </a:extLst>
          </p:cNvPr>
          <p:cNvSpPr>
            <a:spLocks noGrp="1"/>
          </p:cNvSpPr>
          <p:nvPr>
            <p:ph type="body" sz="quarter" idx="12" hasCustomPrompt="1"/>
          </p:nvPr>
        </p:nvSpPr>
        <p:spPr>
          <a:xfrm>
            <a:off x="755650" y="512763"/>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Aim</a:t>
            </a:r>
            <a:endParaRPr lang="en-GB" dirty="0"/>
          </a:p>
        </p:txBody>
      </p:sp>
      <p:sp>
        <p:nvSpPr>
          <p:cNvPr id="17" name="Text Placeholder 8">
            <a:extLst>
              <a:ext uri="{FF2B5EF4-FFF2-40B4-BE49-F238E27FC236}">
                <a16:creationId xmlns:a16="http://schemas.microsoft.com/office/drawing/2014/main" id="{6758EDAF-8492-4BF5-93A1-EA11C5D83003}"/>
              </a:ext>
            </a:extLst>
          </p:cNvPr>
          <p:cNvSpPr>
            <a:spLocks noGrp="1"/>
          </p:cNvSpPr>
          <p:nvPr>
            <p:ph type="body" sz="quarter" idx="13" hasCustomPrompt="1"/>
          </p:nvPr>
        </p:nvSpPr>
        <p:spPr>
          <a:xfrm>
            <a:off x="755649" y="2930434"/>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Success Criteria</a:t>
            </a:r>
            <a:endParaRPr lang="en-GB" dirty="0"/>
          </a:p>
        </p:txBody>
      </p:sp>
    </p:spTree>
    <p:extLst>
      <p:ext uri="{BB962C8B-B14F-4D97-AF65-F5344CB8AC3E}">
        <p14:creationId xmlns:p14="http://schemas.microsoft.com/office/powerpoint/2010/main" val="2257523209"/>
      </p:ext>
    </p:extLst>
  </p:cSld>
  <p:clrMapOvr>
    <a:masterClrMapping/>
  </p:clrMapOvr>
  <p:extLst mod="1">
    <p:ext uri="{DCECCB84-F9BA-43D5-87BE-67443E8EF086}">
      <p15:sldGuideLst xmlns:p15="http://schemas.microsoft.com/office/powerpoint/2012/main">
        <p15:guide id="1" orient="horz" pos="640"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a:hlinkClick r:id="rId2"/>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Rectangle 6">
            <a:extLst>
              <a:ext uri="{FF2B5EF4-FFF2-40B4-BE49-F238E27FC236}">
                <a16:creationId xmlns:a16="http://schemas.microsoft.com/office/drawing/2014/main"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id="{3124EECE-F7EF-4595-9620-68FD0E5E79FF}"/>
              </a:ext>
            </a:extLst>
          </p:cNvPr>
          <p:cNvPicPr>
            <a:picLocks noChangeAspect="1"/>
          </p:cNvPicPr>
          <p:nvPr userDrawn="1"/>
        </p:nvPicPr>
        <p:blipFill>
          <a:blip r:embed="rId2">
            <a:extLst>
              <a:ext uri="{28A0092B-C50C-407E-A947-70E740481C1C}">
                <a14:useLocalDpi xmlns:a14="http://schemas.microsoft.com/office/drawing/2010/main" val="0"/>
              </a:ext>
            </a:extLst>
          </a:blip>
          <a:srcRect l="14311" t="18852" r="58228" b="54654"/>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06CC5B3-3D32-4C6C-8E1F-3758561C1FA7}"/>
              </a:ext>
            </a:extLst>
          </p:cNvPr>
          <p:cNvPicPr>
            <a:picLocks noChangeAspect="1"/>
          </p:cNvPicPr>
          <p:nvPr userDrawn="1"/>
        </p:nvPicPr>
        <p:blipFill>
          <a:blip r:embed="rId3">
            <a:extLst>
              <a:ext uri="{28A0092B-C50C-407E-A947-70E740481C1C}">
                <a14:useLocalDpi xmlns:a14="http://schemas.microsoft.com/office/drawing/2010/main" val="0"/>
              </a:ext>
            </a:extLst>
          </a:blip>
          <a:srcRect l="15067" t="26003" r="44786" b="11296"/>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id="{F8E75E30-3E3D-4F9B-9EF6-9A9630C27CBB}"/>
              </a:ext>
            </a:extLst>
          </p:cNvPr>
          <p:cNvPicPr>
            <a:picLocks noChangeAspect="1"/>
          </p:cNvPicPr>
          <p:nvPr userDrawn="1"/>
        </p:nvPicPr>
        <p:blipFill>
          <a:blip r:embed="rId4">
            <a:extLst>
              <a:ext uri="{28A0092B-C50C-407E-A947-70E740481C1C}">
                <a14:useLocalDpi xmlns:a14="http://schemas.microsoft.com/office/drawing/2010/main" val="0"/>
              </a:ext>
            </a:extLst>
          </a:blip>
          <a:srcRect l="14085" t="17912" r="52493" b="25307"/>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55EBE21-985E-4E8F-B68C-A7F9AB89D609}"/>
              </a:ext>
            </a:extLst>
          </p:cNvPr>
          <p:cNvPicPr>
            <a:picLocks noChangeAspect="1"/>
          </p:cNvPicPr>
          <p:nvPr userDrawn="1"/>
        </p:nvPicPr>
        <p:blipFill>
          <a:blip r:embed="rId5">
            <a:extLst>
              <a:ext uri="{28A0092B-C50C-407E-A947-70E740481C1C}">
                <a14:useLocalDpi xmlns:a14="http://schemas.microsoft.com/office/drawing/2010/main" val="0"/>
              </a:ext>
            </a:extLst>
          </a:blip>
          <a:srcRect t="65628"/>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id="{B5145F20-A130-4EC9-B902-0B2D234C1C06}"/>
                  </a:ext>
                </a:extLst>
              </p:cNvPr>
              <p:cNvPicPr>
                <a:picLocks noChangeAspect="1"/>
              </p:cNvPicPr>
              <p:nvPr/>
            </p:nvPicPr>
            <p:blipFill>
              <a:blip r:embed="rId7">
                <a:extLst>
                  <a:ext uri="{28A0092B-C50C-407E-A947-70E740481C1C}">
                    <a14:useLocalDpi xmlns:a14="http://schemas.microsoft.com/office/drawing/2010/main" val="0"/>
                  </a:ext>
                </a:extLst>
              </a:blip>
              <a:srcRect t="60687"/>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nimation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1681195"/>
            <a:ext cx="7644513" cy="2295228"/>
            <a:chOff x="743837" y="1344834"/>
            <a:chExt cx="7644513" cy="2295228"/>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2021268"/>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138645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a16="http://schemas.microsoft.com/office/drawing/2014/main"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a16="http://schemas.microsoft.com/office/drawing/2014/main"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a16="http://schemas.microsoft.com/office/drawing/2014/main"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a16="http://schemas.microsoft.com/office/drawing/2014/main" id="{0F0C260B-7A5F-4EEA-B147-DE8B78F68034}"/>
              </a:ext>
            </a:extLst>
          </p:cNvPr>
          <p:cNvGrpSpPr/>
          <p:nvPr userDrawn="1"/>
        </p:nvGrpSpPr>
        <p:grpSpPr>
          <a:xfrm>
            <a:off x="733079" y="3957995"/>
            <a:ext cx="7643458" cy="2002840"/>
            <a:chOff x="744892" y="3707365"/>
            <a:chExt cx="7643458" cy="2002840"/>
          </a:xfrm>
        </p:grpSpPr>
        <p:sp>
          <p:nvSpPr>
            <p:cNvPr id="21" name="Rectangle 20">
              <a:extLst>
                <a:ext uri="{FF2B5EF4-FFF2-40B4-BE49-F238E27FC236}">
                  <a16:creationId xmlns:a16="http://schemas.microsoft.com/office/drawing/2014/main"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a16="http://schemas.microsoft.com/office/drawing/2014/main" id="{110E9556-8ED8-404D-9793-60568C040CEB}"/>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a16="http://schemas.microsoft.com/office/drawing/2014/main"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40" name="Group 39">
            <a:extLst>
              <a:ext uri="{FF2B5EF4-FFF2-40B4-BE49-F238E27FC236}">
                <a16:creationId xmlns:a16="http://schemas.microsoft.com/office/drawing/2014/main" id="{C6AC6D2F-10A3-489C-9A80-706183C3A327}"/>
              </a:ext>
            </a:extLst>
          </p:cNvPr>
          <p:cNvGrpSpPr/>
          <p:nvPr userDrawn="1"/>
        </p:nvGrpSpPr>
        <p:grpSpPr>
          <a:xfrm>
            <a:off x="735818" y="1678482"/>
            <a:ext cx="7643458" cy="2002840"/>
            <a:chOff x="744892" y="3707365"/>
            <a:chExt cx="7643458" cy="2002840"/>
          </a:xfrm>
        </p:grpSpPr>
        <p:sp>
          <p:nvSpPr>
            <p:cNvPr id="41" name="Rectangle 40">
              <a:extLst>
                <a:ext uri="{FF2B5EF4-FFF2-40B4-BE49-F238E27FC236}">
                  <a16:creationId xmlns:a16="http://schemas.microsoft.com/office/drawing/2014/main"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a16="http://schemas.microsoft.com/office/drawing/2014/main" id="{43633EA5-BFCB-47C1-B42E-6602A01D8301}"/>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90">
          <a:fgClr>
            <a:srgbClr val="699428"/>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Lst>
  <p:txStyles>
    <p:titleStyle>
      <a:lvl1pPr algn="l" defTabSz="914400" rtl="0" eaLnBrk="1" latinLnBrk="0" hangingPunct="1">
        <a:lnSpc>
          <a:spcPct val="90000"/>
        </a:lnSpc>
        <a:spcBef>
          <a:spcPct val="0"/>
        </a:spcBef>
        <a:buNone/>
        <a:defRPr sz="36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pct90">
          <a:fgClr>
            <a:srgbClr val="699428"/>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p:cNvSpPr/>
          <p:nvPr/>
        </p:nvSpPr>
        <p:spPr>
          <a:xfrm>
            <a:off x="448146" y="2233914"/>
            <a:ext cx="5798746" cy="495108"/>
          </a:xfrm>
          <a:prstGeom prst="rect">
            <a:avLst/>
          </a:prstGeom>
          <a:solidFill>
            <a:srgbClr val="0070B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08000" rIns="108000" bIns="108000" rtlCol="0" anchor="ctr">
            <a:spAutoFit/>
          </a:bodyPr>
          <a:lstStyle/>
          <a:p>
            <a:r>
              <a:rPr lang="en-GB" dirty="0"/>
              <a:t>Earth Day </a:t>
            </a:r>
            <a:r>
              <a:rPr lang="en-GB" dirty="0" smtClean="0"/>
              <a:t>is </a:t>
            </a:r>
            <a:r>
              <a:rPr lang="en-GB" dirty="0"/>
              <a:t>on the </a:t>
            </a:r>
            <a:r>
              <a:rPr lang="en-GB" dirty="0" smtClean="0"/>
              <a:t>22</a:t>
            </a:r>
            <a:r>
              <a:rPr lang="en-GB" baseline="30000" dirty="0" smtClean="0"/>
              <a:t>nd </a:t>
            </a:r>
            <a:r>
              <a:rPr lang="en-GB" dirty="0" smtClean="0"/>
              <a:t> of April </a:t>
            </a:r>
            <a:r>
              <a:rPr lang="en-GB" dirty="0"/>
              <a:t>every year.</a:t>
            </a:r>
          </a:p>
        </p:txBody>
      </p:sp>
      <p:sp>
        <p:nvSpPr>
          <p:cNvPr id="21" name="Title"/>
          <p:cNvSpPr>
            <a:spLocks noGrp="1"/>
          </p:cNvSpPr>
          <p:nvPr>
            <p:ph type="title"/>
          </p:nvPr>
        </p:nvSpPr>
        <p:spPr>
          <a:xfrm>
            <a:off x="457198" y="464029"/>
            <a:ext cx="8220075" cy="994306"/>
          </a:xfrm>
        </p:spPr>
        <p:txBody>
          <a:bodyPr/>
          <a:lstStyle/>
          <a:p>
            <a:r>
              <a:rPr lang="en-US" dirty="0">
                <a:latin typeface="+mn-lt"/>
              </a:rPr>
              <a:t>When is Earth Day?</a:t>
            </a:r>
            <a:endParaRPr lang="en-GB" sz="3600" dirty="0">
              <a:latin typeface="+mn-lt"/>
            </a:endParaRPr>
          </a:p>
        </p:txBody>
      </p:sp>
      <p:grpSp>
        <p:nvGrpSpPr>
          <p:cNvPr id="4" name="Group 3">
            <a:extLst>
              <a:ext uri="{FF2B5EF4-FFF2-40B4-BE49-F238E27FC236}">
                <a16:creationId xmlns:a16="http://schemas.microsoft.com/office/drawing/2014/main" id="{9C47FB1D-F598-430D-900C-50B05741E0AA}"/>
              </a:ext>
            </a:extLst>
          </p:cNvPr>
          <p:cNvGrpSpPr/>
          <p:nvPr/>
        </p:nvGrpSpPr>
        <p:grpSpPr>
          <a:xfrm>
            <a:off x="5764910" y="1440320"/>
            <a:ext cx="2082297" cy="2082297"/>
            <a:chOff x="5764910" y="1440320"/>
            <a:chExt cx="2082297" cy="2082297"/>
          </a:xfrm>
        </p:grpSpPr>
        <p:sp>
          <p:nvSpPr>
            <p:cNvPr id="2" name="Oval 1">
              <a:extLst>
                <a:ext uri="{FF2B5EF4-FFF2-40B4-BE49-F238E27FC236}">
                  <a16:creationId xmlns:a16="http://schemas.microsoft.com/office/drawing/2014/main" id="{549B8178-17D7-401C-98BB-71D8AE24B7C2}"/>
                </a:ext>
              </a:extLst>
            </p:cNvPr>
            <p:cNvSpPr/>
            <p:nvPr/>
          </p:nvSpPr>
          <p:spPr>
            <a:xfrm>
              <a:off x="5764910" y="1440320"/>
              <a:ext cx="2082297" cy="2082297"/>
            </a:xfrm>
            <a:prstGeom prst="ellipse">
              <a:avLst/>
            </a:prstGeom>
            <a:solidFill>
              <a:srgbClr val="007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D1AAAFB1-5491-42C4-B681-86E3CCC2F3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2786" y="1471035"/>
              <a:ext cx="1763621" cy="1835869"/>
            </a:xfrm>
            <a:prstGeom prst="rect">
              <a:avLst/>
            </a:prstGeom>
          </p:spPr>
        </p:pic>
        <p:pic>
          <p:nvPicPr>
            <p:cNvPr id="15" name="Picture 14">
              <a:extLst>
                <a:ext uri="{FF2B5EF4-FFF2-40B4-BE49-F238E27FC236}">
                  <a16:creationId xmlns:a16="http://schemas.microsoft.com/office/drawing/2014/main" id="{12836351-0CF7-435E-854D-2E42527418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91355">
              <a:off x="6645482" y="1852095"/>
              <a:ext cx="255879" cy="224753"/>
            </a:xfrm>
            <a:prstGeom prst="rect">
              <a:avLst/>
            </a:prstGeom>
          </p:spPr>
        </p:pic>
      </p:gr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Good or bad for the planet?</a:t>
            </a:r>
            <a:endParaRPr lang="ru-RU" dirty="0"/>
          </a:p>
        </p:txBody>
      </p:sp>
      <p:pic>
        <p:nvPicPr>
          <p:cNvPr id="3" name="Рисунок 2"/>
          <p:cNvPicPr>
            <a:picLocks noChangeAspect="1"/>
          </p:cNvPicPr>
          <p:nvPr/>
        </p:nvPicPr>
        <p:blipFill>
          <a:blip r:embed="rId2"/>
          <a:stretch>
            <a:fillRect/>
          </a:stretch>
        </p:blipFill>
        <p:spPr>
          <a:xfrm>
            <a:off x="4015169" y="1577741"/>
            <a:ext cx="1438781" cy="2462997"/>
          </a:xfrm>
          <a:prstGeom prst="rect">
            <a:avLst/>
          </a:prstGeom>
        </p:spPr>
      </p:pic>
      <p:pic>
        <p:nvPicPr>
          <p:cNvPr id="4" name="Рисунок 3"/>
          <p:cNvPicPr>
            <a:picLocks noChangeAspect="1"/>
          </p:cNvPicPr>
          <p:nvPr/>
        </p:nvPicPr>
        <p:blipFill>
          <a:blip r:embed="rId3"/>
          <a:stretch>
            <a:fillRect/>
          </a:stretch>
        </p:blipFill>
        <p:spPr>
          <a:xfrm>
            <a:off x="5722030" y="1789109"/>
            <a:ext cx="2426289" cy="2584869"/>
          </a:xfrm>
          <a:prstGeom prst="rect">
            <a:avLst/>
          </a:prstGeom>
        </p:spPr>
      </p:pic>
      <p:pic>
        <p:nvPicPr>
          <p:cNvPr id="5" name="Рисунок 4"/>
          <p:cNvPicPr>
            <a:picLocks noChangeAspect="1"/>
          </p:cNvPicPr>
          <p:nvPr/>
        </p:nvPicPr>
        <p:blipFill>
          <a:blip r:embed="rId4"/>
          <a:stretch>
            <a:fillRect/>
          </a:stretch>
        </p:blipFill>
        <p:spPr>
          <a:xfrm>
            <a:off x="919696" y="1865813"/>
            <a:ext cx="2706707" cy="2323009"/>
          </a:xfrm>
          <a:prstGeom prst="rect">
            <a:avLst/>
          </a:prstGeom>
        </p:spPr>
      </p:pic>
    </p:spTree>
    <p:extLst>
      <p:ext uri="{BB962C8B-B14F-4D97-AF65-F5344CB8AC3E}">
        <p14:creationId xmlns:p14="http://schemas.microsoft.com/office/powerpoint/2010/main" val="38842493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457198" y="464029"/>
            <a:ext cx="8220075" cy="994306"/>
          </a:xfrm>
        </p:spPr>
        <p:txBody>
          <a:bodyPr/>
          <a:lstStyle/>
          <a:p>
            <a:r>
              <a:rPr lang="en-US" dirty="0">
                <a:latin typeface="+mn-lt"/>
              </a:rPr>
              <a:t>What Did You Learn?</a:t>
            </a:r>
            <a:endParaRPr lang="en-GB" sz="3600" dirty="0">
              <a:latin typeface="+mn-lt"/>
            </a:endParaRPr>
          </a:p>
        </p:txBody>
      </p:sp>
      <p:sp>
        <p:nvSpPr>
          <p:cNvPr id="5" name="Text"/>
          <p:cNvSpPr/>
          <p:nvPr/>
        </p:nvSpPr>
        <p:spPr>
          <a:xfrm>
            <a:off x="755650" y="1384503"/>
            <a:ext cx="7632700" cy="276999"/>
          </a:xfrm>
          <a:prstGeom prst="rect">
            <a:avLst/>
          </a:prstGeom>
        </p:spPr>
        <p:txBody>
          <a:bodyPr wrap="square" lIns="0" tIns="0" rIns="0" bIns="0">
            <a:spAutoFit/>
          </a:bodyPr>
          <a:lstStyle/>
          <a:p>
            <a:pPr algn="ctr"/>
            <a:r>
              <a:rPr lang="en-GB" dirty="0"/>
              <a:t>What did you learn about Earth Day?</a:t>
            </a:r>
          </a:p>
        </p:txBody>
      </p:sp>
      <p:sp>
        <p:nvSpPr>
          <p:cNvPr id="7" name="Text">
            <a:extLst>
              <a:ext uri="{FF2B5EF4-FFF2-40B4-BE49-F238E27FC236}">
                <a16:creationId xmlns:a16="http://schemas.microsoft.com/office/drawing/2014/main" id="{46BE4C6B-5BA8-48D5-A09F-54A5D1CBF332}"/>
              </a:ext>
            </a:extLst>
          </p:cNvPr>
          <p:cNvSpPr/>
          <p:nvPr/>
        </p:nvSpPr>
        <p:spPr>
          <a:xfrm>
            <a:off x="2501713" y="5610743"/>
            <a:ext cx="4131039" cy="830997"/>
          </a:xfrm>
          <a:prstGeom prst="rect">
            <a:avLst/>
          </a:prstGeom>
        </p:spPr>
        <p:txBody>
          <a:bodyPr wrap="square" lIns="0" tIns="0" rIns="0" bIns="0">
            <a:spAutoFit/>
          </a:bodyPr>
          <a:lstStyle/>
          <a:p>
            <a:pPr algn="ctr"/>
            <a:r>
              <a:rPr lang="en-GB" dirty="0"/>
              <a:t>Tell a friend about something you are going to do to help look after our planet</a:t>
            </a:r>
            <a:r>
              <a:rPr lang="en-GB" dirty="0" smtClean="0"/>
              <a:t>. Make </a:t>
            </a:r>
            <a:r>
              <a:rPr lang="en-GB" smtClean="0"/>
              <a:t>a list!</a:t>
            </a:r>
            <a:endParaRPr lang="en-GB" dirty="0"/>
          </a:p>
        </p:txBody>
      </p:sp>
      <p:pic>
        <p:nvPicPr>
          <p:cNvPr id="8" name="Picture 7">
            <a:extLst>
              <a:ext uri="{FF2B5EF4-FFF2-40B4-BE49-F238E27FC236}">
                <a16:creationId xmlns:a16="http://schemas.microsoft.com/office/drawing/2014/main" id="{1EF0DB69-13F0-4D34-97C6-004F8385E1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1223" y="1963418"/>
            <a:ext cx="3952021" cy="3471318"/>
          </a:xfrm>
          <a:prstGeom prst="rect">
            <a:avLst/>
          </a:prstGeom>
        </p:spPr>
      </p:pic>
    </p:spTree>
    <p:extLst>
      <p:ext uri="{BB962C8B-B14F-4D97-AF65-F5344CB8AC3E}">
        <p14:creationId xmlns:p14="http://schemas.microsoft.com/office/powerpoint/2010/main" val="54085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893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32480" y="1056640"/>
            <a:ext cx="5344793" cy="3596639"/>
          </a:xfrm>
        </p:spPr>
        <p:txBody>
          <a:bodyPr/>
          <a:lstStyle/>
          <a:p>
            <a:pPr algn="ctr"/>
            <a:r>
              <a:rPr lang="en-US" sz="6600" dirty="0" smtClean="0"/>
              <a:t/>
            </a:r>
            <a:br>
              <a:rPr lang="en-US" sz="6600" dirty="0" smtClean="0"/>
            </a:br>
            <a:r>
              <a:rPr lang="en-US" sz="4400" dirty="0"/>
              <a:t>H</a:t>
            </a:r>
            <a:r>
              <a:rPr lang="en-US" sz="4400" dirty="0" smtClean="0"/>
              <a:t>appy planet- </a:t>
            </a:r>
            <a:br>
              <a:rPr lang="en-US" sz="4400" dirty="0" smtClean="0"/>
            </a:br>
            <a:r>
              <a:rPr lang="en-US" sz="4400" dirty="0" smtClean="0"/>
              <a:t>sad planet </a:t>
            </a:r>
            <a:r>
              <a:rPr lang="en-US" sz="6600" dirty="0" smtClean="0"/>
              <a:t/>
            </a:r>
            <a:br>
              <a:rPr lang="en-US" sz="6600" dirty="0" smtClean="0"/>
            </a:br>
            <a:r>
              <a:rPr lang="en-US" sz="6600" dirty="0" smtClean="0"/>
              <a:t>game</a:t>
            </a:r>
            <a:br>
              <a:rPr lang="en-US" sz="6600" dirty="0" smtClean="0"/>
            </a:br>
            <a:r>
              <a:rPr lang="en-US" sz="6600" dirty="0" smtClean="0"/>
              <a:t>  </a:t>
            </a:r>
            <a:endParaRPr lang="ru-RU" sz="6600" dirty="0"/>
          </a:p>
        </p:txBody>
      </p:sp>
      <p:pic>
        <p:nvPicPr>
          <p:cNvPr id="5" name="Рисунок 4"/>
          <p:cNvPicPr>
            <a:picLocks noChangeAspect="1"/>
          </p:cNvPicPr>
          <p:nvPr/>
        </p:nvPicPr>
        <p:blipFill>
          <a:blip r:embed="rId2"/>
          <a:stretch>
            <a:fillRect/>
          </a:stretch>
        </p:blipFill>
        <p:spPr>
          <a:xfrm>
            <a:off x="518158" y="754380"/>
            <a:ext cx="2519097" cy="4315460"/>
          </a:xfrm>
          <a:prstGeom prst="rect">
            <a:avLst/>
          </a:prstGeom>
        </p:spPr>
      </p:pic>
    </p:spTree>
    <p:extLst>
      <p:ext uri="{BB962C8B-B14F-4D97-AF65-F5344CB8AC3E}">
        <p14:creationId xmlns:p14="http://schemas.microsoft.com/office/powerpoint/2010/main" val="2170022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7198" y="438151"/>
            <a:ext cx="8220075" cy="852169"/>
          </a:xfrm>
        </p:spPr>
        <p:txBody>
          <a:bodyPr>
            <a:normAutofit fontScale="90000"/>
          </a:bodyPr>
          <a:lstStyle/>
          <a:p>
            <a:r>
              <a:rPr lang="en-US" dirty="0" smtClean="0"/>
              <a:t>Good or bad for the Earth?</a:t>
            </a:r>
            <a:endParaRPr lang="ru-RU" dirty="0"/>
          </a:p>
        </p:txBody>
      </p:sp>
      <p:pic>
        <p:nvPicPr>
          <p:cNvPr id="10" name="Рисунок 9"/>
          <p:cNvPicPr>
            <a:picLocks noChangeAspect="1"/>
          </p:cNvPicPr>
          <p:nvPr/>
        </p:nvPicPr>
        <p:blipFill>
          <a:blip r:embed="rId2"/>
          <a:stretch>
            <a:fillRect/>
          </a:stretch>
        </p:blipFill>
        <p:spPr>
          <a:xfrm>
            <a:off x="738513" y="2074802"/>
            <a:ext cx="2279007" cy="2683266"/>
          </a:xfrm>
          <a:prstGeom prst="rect">
            <a:avLst/>
          </a:prstGeom>
        </p:spPr>
      </p:pic>
      <p:pic>
        <p:nvPicPr>
          <p:cNvPr id="17" name="Рисунок 16"/>
          <p:cNvPicPr>
            <a:picLocks noChangeAspect="1"/>
          </p:cNvPicPr>
          <p:nvPr/>
        </p:nvPicPr>
        <p:blipFill>
          <a:blip r:embed="rId3"/>
          <a:stretch>
            <a:fillRect/>
          </a:stretch>
        </p:blipFill>
        <p:spPr>
          <a:xfrm>
            <a:off x="5727798" y="2998327"/>
            <a:ext cx="2365625" cy="1200871"/>
          </a:xfrm>
          <a:prstGeom prst="rect">
            <a:avLst/>
          </a:prstGeom>
        </p:spPr>
      </p:pic>
      <p:sp>
        <p:nvSpPr>
          <p:cNvPr id="25" name="TextBox 24"/>
          <p:cNvSpPr txBox="1"/>
          <p:nvPr/>
        </p:nvSpPr>
        <p:spPr>
          <a:xfrm>
            <a:off x="812800" y="4988560"/>
            <a:ext cx="7457440" cy="1077218"/>
          </a:xfrm>
          <a:prstGeom prst="rect">
            <a:avLst/>
          </a:prstGeom>
          <a:noFill/>
        </p:spPr>
        <p:txBody>
          <a:bodyPr wrap="square" rtlCol="0">
            <a:spAutoFit/>
          </a:bodyPr>
          <a:lstStyle/>
          <a:p>
            <a:r>
              <a:rPr lang="en-US" sz="3200" dirty="0" smtClean="0"/>
              <a:t>Planting trees              driving </a:t>
            </a:r>
            <a:r>
              <a:rPr lang="en-US" sz="3200" dirty="0"/>
              <a:t>cars</a:t>
            </a:r>
            <a:endParaRPr lang="ru-RU" sz="3200" dirty="0"/>
          </a:p>
          <a:p>
            <a:endParaRPr lang="ru-RU" sz="3200" dirty="0"/>
          </a:p>
        </p:txBody>
      </p:sp>
      <p:pic>
        <p:nvPicPr>
          <p:cNvPr id="26" name="Рисунок 25"/>
          <p:cNvPicPr>
            <a:picLocks noChangeAspect="1"/>
          </p:cNvPicPr>
          <p:nvPr/>
        </p:nvPicPr>
        <p:blipFill>
          <a:blip r:embed="rId4"/>
          <a:stretch>
            <a:fillRect/>
          </a:stretch>
        </p:blipFill>
        <p:spPr>
          <a:xfrm>
            <a:off x="3785443" y="1947663"/>
            <a:ext cx="1433770" cy="2457891"/>
          </a:xfrm>
          <a:prstGeom prst="rect">
            <a:avLst/>
          </a:prstGeom>
        </p:spPr>
      </p:pic>
    </p:spTree>
    <p:extLst>
      <p:ext uri="{BB962C8B-B14F-4D97-AF65-F5344CB8AC3E}">
        <p14:creationId xmlns:p14="http://schemas.microsoft.com/office/powerpoint/2010/main" val="1559927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Good or bad for the Earth?</a:t>
            </a:r>
            <a:endParaRPr lang="ru-RU" dirty="0"/>
          </a:p>
        </p:txBody>
      </p:sp>
      <p:pic>
        <p:nvPicPr>
          <p:cNvPr id="3" name="Рисунок 2"/>
          <p:cNvPicPr>
            <a:picLocks noChangeAspect="1"/>
          </p:cNvPicPr>
          <p:nvPr/>
        </p:nvPicPr>
        <p:blipFill>
          <a:blip r:embed="rId2"/>
          <a:stretch>
            <a:fillRect/>
          </a:stretch>
        </p:blipFill>
        <p:spPr>
          <a:xfrm>
            <a:off x="3894800" y="1555309"/>
            <a:ext cx="1344870" cy="2305491"/>
          </a:xfrm>
          <a:prstGeom prst="rect">
            <a:avLst/>
          </a:prstGeom>
        </p:spPr>
      </p:pic>
      <p:pic>
        <p:nvPicPr>
          <p:cNvPr id="5" name="Рисунок 4"/>
          <p:cNvPicPr>
            <a:picLocks noChangeAspect="1"/>
          </p:cNvPicPr>
          <p:nvPr/>
        </p:nvPicPr>
        <p:blipFill>
          <a:blip r:embed="rId3"/>
          <a:stretch>
            <a:fillRect/>
          </a:stretch>
        </p:blipFill>
        <p:spPr>
          <a:xfrm>
            <a:off x="862502" y="1983133"/>
            <a:ext cx="2642698" cy="3193620"/>
          </a:xfrm>
          <a:prstGeom prst="rect">
            <a:avLst/>
          </a:prstGeom>
        </p:spPr>
      </p:pic>
      <p:pic>
        <p:nvPicPr>
          <p:cNvPr id="6" name="Рисунок 5"/>
          <p:cNvPicPr>
            <a:picLocks noChangeAspect="1"/>
          </p:cNvPicPr>
          <p:nvPr/>
        </p:nvPicPr>
        <p:blipFill>
          <a:blip r:embed="rId4"/>
          <a:stretch>
            <a:fillRect/>
          </a:stretch>
        </p:blipFill>
        <p:spPr>
          <a:xfrm>
            <a:off x="5913120" y="1743329"/>
            <a:ext cx="1843838" cy="2551788"/>
          </a:xfrm>
          <a:prstGeom prst="rect">
            <a:avLst/>
          </a:prstGeom>
        </p:spPr>
      </p:pic>
      <p:sp>
        <p:nvSpPr>
          <p:cNvPr id="7" name="TextBox 6"/>
          <p:cNvSpPr txBox="1"/>
          <p:nvPr/>
        </p:nvSpPr>
        <p:spPr>
          <a:xfrm flipH="1">
            <a:off x="4724400" y="4511040"/>
            <a:ext cx="3718560" cy="584775"/>
          </a:xfrm>
          <a:prstGeom prst="rect">
            <a:avLst/>
          </a:prstGeom>
          <a:noFill/>
        </p:spPr>
        <p:txBody>
          <a:bodyPr wrap="square" rtlCol="0">
            <a:spAutoFit/>
          </a:bodyPr>
          <a:lstStyle/>
          <a:p>
            <a:r>
              <a:rPr lang="en-US" sz="3200" dirty="0" smtClean="0"/>
              <a:t>Using plastic bags</a:t>
            </a:r>
            <a:endParaRPr lang="ru-RU" sz="3200" dirty="0"/>
          </a:p>
        </p:txBody>
      </p:sp>
    </p:spTree>
    <p:extLst>
      <p:ext uri="{BB962C8B-B14F-4D97-AF65-F5344CB8AC3E}">
        <p14:creationId xmlns:p14="http://schemas.microsoft.com/office/powerpoint/2010/main" val="41492913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Good or bad for the Earth?</a:t>
            </a:r>
            <a:endParaRPr lang="ru-RU" dirty="0"/>
          </a:p>
        </p:txBody>
      </p:sp>
      <p:pic>
        <p:nvPicPr>
          <p:cNvPr id="4" name="Рисунок 3"/>
          <p:cNvPicPr>
            <a:picLocks noChangeAspect="1"/>
          </p:cNvPicPr>
          <p:nvPr/>
        </p:nvPicPr>
        <p:blipFill>
          <a:blip r:embed="rId2"/>
          <a:stretch>
            <a:fillRect/>
          </a:stretch>
        </p:blipFill>
        <p:spPr>
          <a:xfrm>
            <a:off x="1075862" y="1839873"/>
            <a:ext cx="2348057" cy="2967577"/>
          </a:xfrm>
          <a:prstGeom prst="rect">
            <a:avLst/>
          </a:prstGeom>
        </p:spPr>
      </p:pic>
      <p:pic>
        <p:nvPicPr>
          <p:cNvPr id="5" name="Рисунок 4"/>
          <p:cNvPicPr>
            <a:picLocks noChangeAspect="1"/>
          </p:cNvPicPr>
          <p:nvPr/>
        </p:nvPicPr>
        <p:blipFill>
          <a:blip r:embed="rId3"/>
          <a:stretch>
            <a:fillRect/>
          </a:stretch>
        </p:blipFill>
        <p:spPr>
          <a:xfrm>
            <a:off x="4010093" y="1717956"/>
            <a:ext cx="1347333" cy="2304488"/>
          </a:xfrm>
          <a:prstGeom prst="rect">
            <a:avLst/>
          </a:prstGeom>
        </p:spPr>
      </p:pic>
      <p:pic>
        <p:nvPicPr>
          <p:cNvPr id="6" name="Рисунок 5"/>
          <p:cNvPicPr>
            <a:picLocks noChangeAspect="1"/>
          </p:cNvPicPr>
          <p:nvPr/>
        </p:nvPicPr>
        <p:blipFill>
          <a:blip r:embed="rId4"/>
          <a:stretch>
            <a:fillRect/>
          </a:stretch>
        </p:blipFill>
        <p:spPr>
          <a:xfrm>
            <a:off x="5943600" y="2245359"/>
            <a:ext cx="2233411" cy="1330009"/>
          </a:xfrm>
          <a:prstGeom prst="rect">
            <a:avLst/>
          </a:prstGeom>
        </p:spPr>
      </p:pic>
      <p:sp>
        <p:nvSpPr>
          <p:cNvPr id="7" name="TextBox 6"/>
          <p:cNvSpPr txBox="1"/>
          <p:nvPr/>
        </p:nvSpPr>
        <p:spPr>
          <a:xfrm>
            <a:off x="6045200" y="4246880"/>
            <a:ext cx="2885440" cy="461665"/>
          </a:xfrm>
          <a:prstGeom prst="rect">
            <a:avLst/>
          </a:prstGeom>
          <a:noFill/>
        </p:spPr>
        <p:txBody>
          <a:bodyPr wrap="square" rtlCol="0">
            <a:spAutoFit/>
          </a:bodyPr>
          <a:lstStyle/>
          <a:p>
            <a:r>
              <a:rPr lang="en-US" sz="2400" dirty="0" smtClean="0"/>
              <a:t>Riding a bike</a:t>
            </a:r>
            <a:endParaRPr lang="ru-RU" sz="2400" dirty="0"/>
          </a:p>
        </p:txBody>
      </p:sp>
    </p:spTree>
    <p:extLst>
      <p:ext uri="{BB962C8B-B14F-4D97-AF65-F5344CB8AC3E}">
        <p14:creationId xmlns:p14="http://schemas.microsoft.com/office/powerpoint/2010/main" val="3055243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Good or bad for the planet?</a:t>
            </a:r>
            <a:endParaRPr lang="ru-RU" dirty="0"/>
          </a:p>
        </p:txBody>
      </p:sp>
      <p:pic>
        <p:nvPicPr>
          <p:cNvPr id="3" name="Рисунок 2"/>
          <p:cNvPicPr>
            <a:picLocks noChangeAspect="1"/>
          </p:cNvPicPr>
          <p:nvPr/>
        </p:nvPicPr>
        <p:blipFill>
          <a:blip r:embed="rId2"/>
          <a:stretch>
            <a:fillRect/>
          </a:stretch>
        </p:blipFill>
        <p:spPr>
          <a:xfrm>
            <a:off x="4009259" y="1911261"/>
            <a:ext cx="1432684" cy="2462997"/>
          </a:xfrm>
          <a:prstGeom prst="rect">
            <a:avLst/>
          </a:prstGeom>
        </p:spPr>
      </p:pic>
      <p:pic>
        <p:nvPicPr>
          <p:cNvPr id="4" name="Рисунок 3"/>
          <p:cNvPicPr>
            <a:picLocks noChangeAspect="1"/>
          </p:cNvPicPr>
          <p:nvPr/>
        </p:nvPicPr>
        <p:blipFill>
          <a:blip r:embed="rId3"/>
          <a:stretch>
            <a:fillRect/>
          </a:stretch>
        </p:blipFill>
        <p:spPr>
          <a:xfrm>
            <a:off x="5892421" y="1641739"/>
            <a:ext cx="2433824" cy="2269861"/>
          </a:xfrm>
          <a:prstGeom prst="rect">
            <a:avLst/>
          </a:prstGeom>
        </p:spPr>
      </p:pic>
      <p:pic>
        <p:nvPicPr>
          <p:cNvPr id="5" name="Рисунок 4"/>
          <p:cNvPicPr>
            <a:picLocks noChangeAspect="1"/>
          </p:cNvPicPr>
          <p:nvPr/>
        </p:nvPicPr>
        <p:blipFill>
          <a:blip r:embed="rId4"/>
          <a:stretch>
            <a:fillRect/>
          </a:stretch>
        </p:blipFill>
        <p:spPr>
          <a:xfrm rot="1889981">
            <a:off x="1327894" y="1364348"/>
            <a:ext cx="1810669" cy="3255546"/>
          </a:xfrm>
          <a:prstGeom prst="rect">
            <a:avLst/>
          </a:prstGeom>
        </p:spPr>
      </p:pic>
      <p:sp>
        <p:nvSpPr>
          <p:cNvPr id="6" name="TextBox 5"/>
          <p:cNvSpPr txBox="1"/>
          <p:nvPr/>
        </p:nvSpPr>
        <p:spPr>
          <a:xfrm>
            <a:off x="589280" y="5384800"/>
            <a:ext cx="8016240" cy="461665"/>
          </a:xfrm>
          <a:prstGeom prst="rect">
            <a:avLst/>
          </a:prstGeom>
          <a:noFill/>
        </p:spPr>
        <p:txBody>
          <a:bodyPr wrap="square" rtlCol="0">
            <a:spAutoFit/>
          </a:bodyPr>
          <a:lstStyle/>
          <a:p>
            <a:r>
              <a:rPr lang="en-US" sz="2400" dirty="0" smtClean="0"/>
              <a:t>Using plastic bottles                            recycling waste</a:t>
            </a:r>
            <a:endParaRPr lang="ru-RU" sz="2400" dirty="0"/>
          </a:p>
        </p:txBody>
      </p:sp>
    </p:spTree>
    <p:extLst>
      <p:ext uri="{BB962C8B-B14F-4D97-AF65-F5344CB8AC3E}">
        <p14:creationId xmlns:p14="http://schemas.microsoft.com/office/powerpoint/2010/main" val="2876361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Good or bad for the planet?</a:t>
            </a:r>
            <a:endParaRPr lang="ru-RU" dirty="0"/>
          </a:p>
        </p:txBody>
      </p:sp>
      <p:pic>
        <p:nvPicPr>
          <p:cNvPr id="3" name="Рисунок 2"/>
          <p:cNvPicPr>
            <a:picLocks noChangeAspect="1"/>
          </p:cNvPicPr>
          <p:nvPr/>
        </p:nvPicPr>
        <p:blipFill>
          <a:blip r:embed="rId2"/>
          <a:stretch>
            <a:fillRect/>
          </a:stretch>
        </p:blipFill>
        <p:spPr>
          <a:xfrm>
            <a:off x="4038538" y="1719981"/>
            <a:ext cx="1432684" cy="2462997"/>
          </a:xfrm>
          <a:prstGeom prst="rect">
            <a:avLst/>
          </a:prstGeom>
        </p:spPr>
      </p:pic>
      <p:pic>
        <p:nvPicPr>
          <p:cNvPr id="4" name="Рисунок 3"/>
          <p:cNvPicPr>
            <a:picLocks noChangeAspect="1"/>
          </p:cNvPicPr>
          <p:nvPr/>
        </p:nvPicPr>
        <p:blipFill>
          <a:blip r:embed="rId3"/>
          <a:stretch>
            <a:fillRect/>
          </a:stretch>
        </p:blipFill>
        <p:spPr>
          <a:xfrm rot="20472764">
            <a:off x="903580" y="2295536"/>
            <a:ext cx="2877101" cy="1185715"/>
          </a:xfrm>
          <a:prstGeom prst="rect">
            <a:avLst/>
          </a:prstGeom>
        </p:spPr>
      </p:pic>
      <p:pic>
        <p:nvPicPr>
          <p:cNvPr id="5" name="Рисунок 4"/>
          <p:cNvPicPr>
            <a:picLocks noChangeAspect="1"/>
          </p:cNvPicPr>
          <p:nvPr/>
        </p:nvPicPr>
        <p:blipFill>
          <a:blip r:embed="rId4"/>
          <a:stretch>
            <a:fillRect/>
          </a:stretch>
        </p:blipFill>
        <p:spPr>
          <a:xfrm>
            <a:off x="5614789" y="2007559"/>
            <a:ext cx="2642777" cy="1670361"/>
          </a:xfrm>
          <a:prstGeom prst="rect">
            <a:avLst/>
          </a:prstGeom>
        </p:spPr>
      </p:pic>
      <p:sp>
        <p:nvSpPr>
          <p:cNvPr id="6" name="TextBox 5"/>
          <p:cNvSpPr txBox="1"/>
          <p:nvPr/>
        </p:nvSpPr>
        <p:spPr>
          <a:xfrm>
            <a:off x="789291" y="4907280"/>
            <a:ext cx="7887982" cy="523220"/>
          </a:xfrm>
          <a:prstGeom prst="rect">
            <a:avLst/>
          </a:prstGeom>
          <a:noFill/>
        </p:spPr>
        <p:txBody>
          <a:bodyPr wrap="square" rtlCol="0">
            <a:spAutoFit/>
          </a:bodyPr>
          <a:lstStyle/>
          <a:p>
            <a:r>
              <a:rPr lang="en-US" sz="2800" dirty="0" smtClean="0"/>
              <a:t>Cutting down trees      turning off the computer</a:t>
            </a:r>
            <a:endParaRPr lang="ru-RU" sz="2800" dirty="0"/>
          </a:p>
        </p:txBody>
      </p:sp>
    </p:spTree>
    <p:extLst>
      <p:ext uri="{BB962C8B-B14F-4D97-AF65-F5344CB8AC3E}">
        <p14:creationId xmlns:p14="http://schemas.microsoft.com/office/powerpoint/2010/main" val="3782369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Good or bad for the planet?</a:t>
            </a:r>
            <a:endParaRPr lang="ru-RU" dirty="0"/>
          </a:p>
        </p:txBody>
      </p:sp>
      <p:pic>
        <p:nvPicPr>
          <p:cNvPr id="3" name="Рисунок 2"/>
          <p:cNvPicPr>
            <a:picLocks noChangeAspect="1"/>
          </p:cNvPicPr>
          <p:nvPr/>
        </p:nvPicPr>
        <p:blipFill>
          <a:blip r:embed="rId2"/>
          <a:stretch>
            <a:fillRect/>
          </a:stretch>
        </p:blipFill>
        <p:spPr>
          <a:xfrm>
            <a:off x="3933889" y="1506621"/>
            <a:ext cx="1438781" cy="2462997"/>
          </a:xfrm>
          <a:prstGeom prst="rect">
            <a:avLst/>
          </a:prstGeom>
        </p:spPr>
      </p:pic>
      <p:pic>
        <p:nvPicPr>
          <p:cNvPr id="4" name="Рисунок 3"/>
          <p:cNvPicPr>
            <a:picLocks noChangeAspect="1"/>
          </p:cNvPicPr>
          <p:nvPr/>
        </p:nvPicPr>
        <p:blipFill>
          <a:blip r:embed="rId3"/>
          <a:stretch>
            <a:fillRect/>
          </a:stretch>
        </p:blipFill>
        <p:spPr>
          <a:xfrm>
            <a:off x="6477966" y="1725181"/>
            <a:ext cx="1146147" cy="2292295"/>
          </a:xfrm>
          <a:prstGeom prst="rect">
            <a:avLst/>
          </a:prstGeom>
        </p:spPr>
      </p:pic>
      <p:pic>
        <p:nvPicPr>
          <p:cNvPr id="5" name="Рисунок 4"/>
          <p:cNvPicPr>
            <a:picLocks noChangeAspect="1"/>
          </p:cNvPicPr>
          <p:nvPr/>
        </p:nvPicPr>
        <p:blipFill>
          <a:blip r:embed="rId4"/>
          <a:stretch>
            <a:fillRect/>
          </a:stretch>
        </p:blipFill>
        <p:spPr>
          <a:xfrm>
            <a:off x="1374548" y="1640010"/>
            <a:ext cx="1726168" cy="2377466"/>
          </a:xfrm>
          <a:prstGeom prst="rect">
            <a:avLst/>
          </a:prstGeom>
        </p:spPr>
      </p:pic>
      <p:sp>
        <p:nvSpPr>
          <p:cNvPr id="6" name="TextBox 5"/>
          <p:cNvSpPr txBox="1"/>
          <p:nvPr/>
        </p:nvSpPr>
        <p:spPr>
          <a:xfrm>
            <a:off x="802640" y="4653280"/>
            <a:ext cx="7559040" cy="461665"/>
          </a:xfrm>
          <a:prstGeom prst="rect">
            <a:avLst/>
          </a:prstGeom>
          <a:noFill/>
        </p:spPr>
        <p:txBody>
          <a:bodyPr wrap="square" rtlCol="0">
            <a:spAutoFit/>
          </a:bodyPr>
          <a:lstStyle/>
          <a:p>
            <a:r>
              <a:rPr lang="en-US" sz="2400" dirty="0" smtClean="0"/>
              <a:t>Throwing away the rubbish     picking up the rubbish</a:t>
            </a:r>
            <a:endParaRPr lang="ru-RU" sz="2400" dirty="0"/>
          </a:p>
        </p:txBody>
      </p:sp>
    </p:spTree>
    <p:extLst>
      <p:ext uri="{BB962C8B-B14F-4D97-AF65-F5344CB8AC3E}">
        <p14:creationId xmlns:p14="http://schemas.microsoft.com/office/powerpoint/2010/main" val="3954401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p:cNvPicPr>
            <a:picLocks noChangeAspect="1"/>
          </p:cNvPicPr>
          <p:nvPr/>
        </p:nvPicPr>
        <p:blipFill>
          <a:blip r:embed="rId2"/>
          <a:stretch>
            <a:fillRect/>
          </a:stretch>
        </p:blipFill>
        <p:spPr>
          <a:xfrm>
            <a:off x="729347" y="1570622"/>
            <a:ext cx="2714893" cy="2201402"/>
          </a:xfrm>
          <a:prstGeom prst="rect">
            <a:avLst/>
          </a:prstGeom>
        </p:spPr>
      </p:pic>
      <p:pic>
        <p:nvPicPr>
          <p:cNvPr id="4" name="Рисунок 3"/>
          <p:cNvPicPr>
            <a:picLocks noChangeAspect="1"/>
          </p:cNvPicPr>
          <p:nvPr/>
        </p:nvPicPr>
        <p:blipFill>
          <a:blip r:embed="rId3"/>
          <a:stretch>
            <a:fillRect/>
          </a:stretch>
        </p:blipFill>
        <p:spPr>
          <a:xfrm>
            <a:off x="5538572" y="1432457"/>
            <a:ext cx="2825278" cy="2286103"/>
          </a:xfrm>
          <a:prstGeom prst="rect">
            <a:avLst/>
          </a:prstGeom>
        </p:spPr>
      </p:pic>
      <p:sp>
        <p:nvSpPr>
          <p:cNvPr id="5" name="TextBox 4"/>
          <p:cNvSpPr txBox="1"/>
          <p:nvPr/>
        </p:nvSpPr>
        <p:spPr>
          <a:xfrm>
            <a:off x="538480" y="4836160"/>
            <a:ext cx="8138793" cy="461665"/>
          </a:xfrm>
          <a:prstGeom prst="rect">
            <a:avLst/>
          </a:prstGeom>
          <a:noFill/>
        </p:spPr>
        <p:txBody>
          <a:bodyPr wrap="square" rtlCol="0">
            <a:spAutoFit/>
          </a:bodyPr>
          <a:lstStyle/>
          <a:p>
            <a:r>
              <a:rPr lang="en-US" sz="2400" dirty="0"/>
              <a:t>t</a:t>
            </a:r>
            <a:r>
              <a:rPr lang="en-US" sz="2400" dirty="0" smtClean="0"/>
              <a:t>urning on the light                      turning off the light</a:t>
            </a:r>
            <a:endParaRPr lang="ru-RU" sz="2400" dirty="0"/>
          </a:p>
        </p:txBody>
      </p:sp>
      <p:pic>
        <p:nvPicPr>
          <p:cNvPr id="6" name="Рисунок 5"/>
          <p:cNvPicPr>
            <a:picLocks noChangeAspect="1"/>
          </p:cNvPicPr>
          <p:nvPr/>
        </p:nvPicPr>
        <p:blipFill>
          <a:blip r:embed="rId4"/>
          <a:stretch>
            <a:fillRect/>
          </a:stretch>
        </p:blipFill>
        <p:spPr>
          <a:xfrm>
            <a:off x="3847844" y="1432457"/>
            <a:ext cx="1438781" cy="2462997"/>
          </a:xfrm>
          <a:prstGeom prst="rect">
            <a:avLst/>
          </a:prstGeom>
        </p:spPr>
      </p:pic>
    </p:spTree>
    <p:extLst>
      <p:ext uri="{BB962C8B-B14F-4D97-AF65-F5344CB8AC3E}">
        <p14:creationId xmlns:p14="http://schemas.microsoft.com/office/powerpoint/2010/main" val="1460863546"/>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de Layouts">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 id="{AEAE8EFC-84E1-44A5-B19D-1CAE340B02B6}" vid="{010B92F8-2E9D-4993-ABC6-5071BBCC9E2D}"/>
    </a:ext>
  </a:extLst>
</a:theme>
</file>

<file path=ppt/theme/theme2.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AEAE8EFC-84E1-44A5-B19D-1CAE340B02B6}" vid="{1AD28E7D-A90E-4DFD-B834-C66F360CCA3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687</TotalTime>
  <Words>137</Words>
  <Application>Microsoft Office PowerPoint</Application>
  <PresentationFormat>Экран (4:3)</PresentationFormat>
  <Paragraphs>20</Paragraphs>
  <Slides>12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2</vt:i4>
      </vt:variant>
      <vt:variant>
        <vt:lpstr>Заголовки слайдов</vt:lpstr>
      </vt:variant>
      <vt:variant>
        <vt:i4>12</vt:i4>
      </vt:variant>
    </vt:vector>
  </HeadingPairs>
  <TitlesOfParts>
    <vt:vector size="18" baseType="lpstr">
      <vt:lpstr>Arial</vt:lpstr>
      <vt:lpstr>Twinkl</vt:lpstr>
      <vt:lpstr>Calibri</vt:lpstr>
      <vt:lpstr>Roboto</vt:lpstr>
      <vt:lpstr>Slide Layouts</vt:lpstr>
      <vt:lpstr>Disclaimers/Guidance</vt:lpstr>
      <vt:lpstr>When is Earth Day?</vt:lpstr>
      <vt:lpstr> Happy planet-  sad planet  game   </vt:lpstr>
      <vt:lpstr>Good or bad for the Earth?</vt:lpstr>
      <vt:lpstr>Good or bad for the Earth?</vt:lpstr>
      <vt:lpstr>Good or bad for the Earth?</vt:lpstr>
      <vt:lpstr>Good or bad for the planet?</vt:lpstr>
      <vt:lpstr>Good or bad for the planet?</vt:lpstr>
      <vt:lpstr>Good or bad for the planet?</vt:lpstr>
      <vt:lpstr>Презентация PowerPoint</vt:lpstr>
      <vt:lpstr>Good or bad for the planet?</vt:lpstr>
      <vt:lpstr>What Did You Learn?</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Liv Robson-Hughes</dc:creator>
  <cp:lastModifiedBy>User</cp:lastModifiedBy>
  <cp:revision>83</cp:revision>
  <dcterms:created xsi:type="dcterms:W3CDTF">2022-03-25T09:54:44Z</dcterms:created>
  <dcterms:modified xsi:type="dcterms:W3CDTF">2023-03-23T03:17:42Z</dcterms:modified>
</cp:coreProperties>
</file>