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305" r:id="rId3"/>
    <p:sldId id="297" r:id="rId4"/>
    <p:sldId id="304" r:id="rId5"/>
    <p:sldId id="307" r:id="rId6"/>
    <p:sldId id="30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CC00"/>
    <a:srgbClr val="66FFFF"/>
    <a:srgbClr val="33CCCC"/>
    <a:srgbClr val="00FFFF"/>
    <a:srgbClr val="CCECFF"/>
    <a:srgbClr val="99CCFF"/>
    <a:srgbClr val="A7F22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1877" autoAdjust="0"/>
  </p:normalViewPr>
  <p:slideViewPr>
    <p:cSldViewPr>
      <p:cViewPr varScale="1">
        <p:scale>
          <a:sx n="63" d="100"/>
          <a:sy n="63" d="100"/>
        </p:scale>
        <p:origin x="-159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E22B4-D95F-486D-8725-B269C2AAD1D5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C711E-B1FF-402D-8F77-3244630F3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5315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C711E-B1FF-402D-8F77-3244630F3A8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5540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5EE3-C4E7-44EB-8C3B-EEC920E80792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0A91-E4D3-4340-B60A-4474D24D2D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5EE3-C4E7-44EB-8C3B-EEC920E80792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0A91-E4D3-4340-B60A-4474D24D2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5EE3-C4E7-44EB-8C3B-EEC920E80792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0A91-E4D3-4340-B60A-4474D24D2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5EE3-C4E7-44EB-8C3B-EEC920E80792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0A91-E4D3-4340-B60A-4474D24D2D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5EE3-C4E7-44EB-8C3B-EEC920E80792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0A91-E4D3-4340-B60A-4474D24D2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5EE3-C4E7-44EB-8C3B-EEC920E80792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0A91-E4D3-4340-B60A-4474D24D2D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5EE3-C4E7-44EB-8C3B-EEC920E80792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0A91-E4D3-4340-B60A-4474D24D2D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5EE3-C4E7-44EB-8C3B-EEC920E80792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0A91-E4D3-4340-B60A-4474D24D2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5EE3-C4E7-44EB-8C3B-EEC920E80792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0A91-E4D3-4340-B60A-4474D24D2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5EE3-C4E7-44EB-8C3B-EEC920E80792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0A91-E4D3-4340-B60A-4474D24D2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5EE3-C4E7-44EB-8C3B-EEC920E80792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80A91-E4D3-4340-B60A-4474D24D2D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505EE3-C4E7-44EB-8C3B-EEC920E80792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7580A91-E4D3-4340-B60A-4474D24D2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bookitut.ru/Zriteljnye-illyuzii-i-fenomeny-demonstraczii.2.pic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obho.ru/uploads/images/p/r/e/prezentatsija_foni_dlja_slajdov_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674"/>
          <a:stretch/>
        </p:blipFill>
        <p:spPr bwMode="auto">
          <a:xfrm>
            <a:off x="-108520" y="-296710"/>
            <a:ext cx="9252520" cy="715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7" y="296710"/>
            <a:ext cx="8496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2057400" algn="l"/>
              </a:tabLst>
            </a:pPr>
            <a:r>
              <a:rPr lang="ru-RU" sz="4800" b="1" dirty="0">
                <a:solidFill>
                  <a:srgbClr val="FF0000"/>
                </a:solidFill>
              </a:rPr>
              <a:t>ПРИЗНАКИ И СВОЙСТВА </a:t>
            </a:r>
          </a:p>
          <a:p>
            <a:pPr algn="ctr"/>
            <a:r>
              <a:rPr lang="ru-RU" sz="4800" b="1" dirty="0">
                <a:solidFill>
                  <a:srgbClr val="FF0000"/>
                </a:solidFill>
              </a:rPr>
              <a:t>ПАРАЛЛЕЛЬНЫХ ПРЯМЫХ</a:t>
            </a:r>
          </a:p>
        </p:txBody>
      </p:sp>
    </p:spTree>
    <p:extLst>
      <p:ext uri="{BB962C8B-B14F-4D97-AF65-F5344CB8AC3E}">
        <p14:creationId xmlns:p14="http://schemas.microsoft.com/office/powerpoint/2010/main" xmlns="" val="295644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obho.ru/uploads/images/p/r/e/prezentatsija_foni_dlja_slajdov_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996"/>
          <a:stretch/>
        </p:blipFill>
        <p:spPr bwMode="auto">
          <a:xfrm>
            <a:off x="-108520" y="13379"/>
            <a:ext cx="9252520" cy="6844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620688"/>
            <a:ext cx="849694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highlight>
                  <a:srgbClr val="CCFFFF"/>
                </a:highlight>
              </a:rPr>
              <a:t>Эти  линии  все  знают. </a:t>
            </a:r>
          </a:p>
          <a:p>
            <a:pPr algn="r"/>
            <a:r>
              <a:rPr lang="ru-RU" dirty="0">
                <a:highlight>
                  <a:srgbClr val="CCFFFF"/>
                </a:highlight>
              </a:rPr>
              <a:t>Направление  храня, </a:t>
            </a:r>
          </a:p>
          <a:p>
            <a:pPr algn="r"/>
            <a:r>
              <a:rPr lang="ru-RU" dirty="0">
                <a:highlight>
                  <a:srgbClr val="CCFFFF"/>
                </a:highlight>
              </a:rPr>
              <a:t>Они  дружно  убегают </a:t>
            </a:r>
          </a:p>
          <a:p>
            <a:pPr algn="r"/>
            <a:r>
              <a:rPr lang="ru-RU" dirty="0">
                <a:highlight>
                  <a:srgbClr val="CCFFFF"/>
                </a:highlight>
              </a:rPr>
              <a:t>В  бесконечность  от  меня.</a:t>
            </a:r>
          </a:p>
          <a:p>
            <a:pPr algn="r"/>
            <a:r>
              <a:rPr lang="ru-RU" dirty="0">
                <a:highlight>
                  <a:srgbClr val="CCFFFF"/>
                </a:highlight>
              </a:rPr>
              <a:t> </a:t>
            </a:r>
          </a:p>
          <a:p>
            <a:pPr algn="r"/>
            <a:r>
              <a:rPr lang="ru-RU" dirty="0">
                <a:highlight>
                  <a:srgbClr val="CCFFFF"/>
                </a:highlight>
              </a:rPr>
              <a:t>Мы  частенько  их  встречаем, </a:t>
            </a:r>
          </a:p>
          <a:p>
            <a:pPr algn="r"/>
            <a:r>
              <a:rPr lang="ru-RU" dirty="0">
                <a:highlight>
                  <a:srgbClr val="CCFFFF"/>
                </a:highlight>
              </a:rPr>
              <a:t>Невозможно  все  назвать:</a:t>
            </a:r>
          </a:p>
          <a:p>
            <a:pPr algn="r"/>
            <a:r>
              <a:rPr lang="ru-RU" dirty="0">
                <a:highlight>
                  <a:srgbClr val="CCFFFF"/>
                </a:highlight>
              </a:rPr>
              <a:t>Пара  рельсов  у  трамвая, </a:t>
            </a:r>
          </a:p>
          <a:p>
            <a:pPr algn="r"/>
            <a:r>
              <a:rPr lang="ru-RU" dirty="0">
                <a:highlight>
                  <a:srgbClr val="CCFFFF"/>
                </a:highlight>
              </a:rPr>
              <a:t>В  нотоносце  целых  пять...</a:t>
            </a:r>
          </a:p>
          <a:p>
            <a:pPr algn="r"/>
            <a:r>
              <a:rPr lang="ru-RU" dirty="0">
                <a:highlight>
                  <a:srgbClr val="CCFFFF"/>
                </a:highlight>
              </a:rPr>
              <a:t> </a:t>
            </a:r>
          </a:p>
          <a:p>
            <a:pPr algn="r"/>
            <a:r>
              <a:rPr lang="ru-RU" dirty="0">
                <a:highlight>
                  <a:srgbClr val="CCFFFF"/>
                </a:highlight>
              </a:rPr>
              <a:t>Даже  если  линий  много, </a:t>
            </a:r>
          </a:p>
          <a:p>
            <a:pPr algn="r"/>
            <a:r>
              <a:rPr lang="ru-RU" dirty="0">
                <a:highlight>
                  <a:srgbClr val="CCFFFF"/>
                </a:highlight>
              </a:rPr>
              <a:t>Не  смешать  одну  с  другой: </a:t>
            </a:r>
          </a:p>
          <a:p>
            <a:pPr algn="r"/>
            <a:r>
              <a:rPr lang="ru-RU" dirty="0">
                <a:highlight>
                  <a:srgbClr val="CCFFFF"/>
                </a:highlight>
              </a:rPr>
              <a:t>Они  держат  очень  строго </a:t>
            </a:r>
          </a:p>
          <a:p>
            <a:pPr algn="r"/>
            <a:r>
              <a:rPr lang="ru-RU" dirty="0">
                <a:highlight>
                  <a:srgbClr val="CCFFFF"/>
                </a:highlight>
              </a:rPr>
              <a:t>Расстоянье  меж  собой.</a:t>
            </a:r>
          </a:p>
          <a:p>
            <a:pPr algn="r"/>
            <a:r>
              <a:rPr lang="ru-RU" dirty="0">
                <a:highlight>
                  <a:srgbClr val="CCFFFF"/>
                </a:highlight>
              </a:rPr>
              <a:t> </a:t>
            </a:r>
          </a:p>
          <a:p>
            <a:pPr algn="r"/>
            <a:r>
              <a:rPr lang="ru-RU" dirty="0">
                <a:highlight>
                  <a:srgbClr val="CCFFFF"/>
                </a:highlight>
              </a:rPr>
              <a:t>Параллельные  Прямые -</a:t>
            </a:r>
          </a:p>
          <a:p>
            <a:pPr algn="r"/>
            <a:r>
              <a:rPr lang="ru-RU" dirty="0">
                <a:highlight>
                  <a:srgbClr val="CCFFFF"/>
                </a:highlight>
              </a:rPr>
              <a:t>Славный,  вежливый  народ: </a:t>
            </a:r>
          </a:p>
          <a:p>
            <a:pPr algn="r"/>
            <a:r>
              <a:rPr lang="ru-RU" dirty="0">
                <a:highlight>
                  <a:srgbClr val="CCFFFF"/>
                </a:highlight>
              </a:rPr>
              <a:t>Ни  одна  из  них  другие </a:t>
            </a:r>
          </a:p>
          <a:p>
            <a:pPr algn="r"/>
            <a:r>
              <a:rPr lang="ru-RU" dirty="0">
                <a:highlight>
                  <a:srgbClr val="CCFFFF"/>
                </a:highlight>
              </a:rPr>
              <a:t>Никогда  не  зачеркнет. </a:t>
            </a:r>
            <a:endParaRPr lang="ru-RU" sz="3200" i="1" dirty="0">
              <a:solidFill>
                <a:srgbClr val="FF0000"/>
              </a:solidFill>
              <a:highlight>
                <a:srgbClr val="CC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251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4398" y="-869628"/>
            <a:ext cx="10477500" cy="7727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187624" y="3068960"/>
            <a:ext cx="756084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340024" y="4797152"/>
            <a:ext cx="756084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4993804" y="1499491"/>
            <a:ext cx="238846" cy="47378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1547664" y="1463021"/>
            <a:ext cx="6917396" cy="47742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4355976" y="1488709"/>
            <a:ext cx="1440160" cy="47486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467544" y="2292377"/>
            <a:ext cx="9293597" cy="3024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467544" y="1916832"/>
            <a:ext cx="9433049" cy="37444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3484358" y="1417269"/>
            <a:ext cx="3239498" cy="47480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484358" y="1449642"/>
            <a:ext cx="3239498" cy="47876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790478" y="1499491"/>
            <a:ext cx="4661842" cy="47378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947202" y="1456865"/>
            <a:ext cx="6225198" cy="47804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340024" y="1449642"/>
            <a:ext cx="7447938" cy="47876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800600" y="1463021"/>
            <a:ext cx="635496" cy="47742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4800600" y="1396044"/>
            <a:ext cx="707505" cy="47692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611560" y="1484784"/>
            <a:ext cx="8640960" cy="45365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4139952" y="1417269"/>
            <a:ext cx="1919431" cy="47745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4355976" y="1463021"/>
            <a:ext cx="1512168" cy="47742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H="1">
            <a:off x="4018962" y="1368406"/>
            <a:ext cx="2186195" cy="47692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H="1">
            <a:off x="755576" y="1499491"/>
            <a:ext cx="8496945" cy="47378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flipH="1">
            <a:off x="3044788" y="1456865"/>
            <a:ext cx="4014016" cy="47084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044788" y="1463021"/>
            <a:ext cx="4014016" cy="47742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2591780" y="1499491"/>
            <a:ext cx="5095242" cy="47378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2267744" y="1449642"/>
            <a:ext cx="5616624" cy="47876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843608" y="1449642"/>
            <a:ext cx="8300392" cy="4715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971600" y="116632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Иллюзия Геринга (иллюзия веера)</a:t>
            </a:r>
          </a:p>
        </p:txBody>
      </p:sp>
      <p:cxnSp>
        <p:nvCxnSpPr>
          <p:cNvPr id="142" name="Прямая соединительная линия 141"/>
          <p:cNvCxnSpPr/>
          <p:nvPr/>
        </p:nvCxnSpPr>
        <p:spPr>
          <a:xfrm flipH="1">
            <a:off x="2591780" y="1499491"/>
            <a:ext cx="4860540" cy="46923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611560" y="1916832"/>
            <a:ext cx="9289033" cy="40324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flipH="1">
            <a:off x="287523" y="2691349"/>
            <a:ext cx="9577065" cy="23042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3851920" y="1449642"/>
            <a:ext cx="2592288" cy="47876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flipH="1">
            <a:off x="2123728" y="1499491"/>
            <a:ext cx="5760640" cy="46923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 flipH="1">
            <a:off x="3707904" y="1396044"/>
            <a:ext cx="2736304" cy="47957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5006362" y="1484784"/>
            <a:ext cx="226288" cy="4707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6505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Зрительные иллюзии и феномены (демонстрации) Зрительные искажения.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7501" y="944475"/>
            <a:ext cx="9191501" cy="59492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763688" y="0"/>
            <a:ext cx="5544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0070C0"/>
                </a:solidFill>
              </a:rPr>
              <a:t>Иллюзия Вундта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2924944"/>
            <a:ext cx="903649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0" y="4725144"/>
            <a:ext cx="9036496" cy="7200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14483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xmlns="" id="{D411EC3F-04E7-484E-8E58-321960A27E52}"/>
              </a:ext>
            </a:extLst>
          </p:cNvPr>
          <p:cNvCxnSpPr/>
          <p:nvPr/>
        </p:nvCxnSpPr>
        <p:spPr>
          <a:xfrm>
            <a:off x="1187624" y="4869160"/>
            <a:ext cx="7632848" cy="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xmlns="" id="{7A1EA041-0DD1-634E-A778-5C8619FE5970}"/>
              </a:ext>
            </a:extLst>
          </p:cNvPr>
          <p:cNvCxnSpPr/>
          <p:nvPr/>
        </p:nvCxnSpPr>
        <p:spPr>
          <a:xfrm flipV="1">
            <a:off x="2195736" y="404664"/>
            <a:ext cx="0" cy="5472608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099D9FD7-E89F-E043-800C-A6F36283AD50}"/>
              </a:ext>
            </a:extLst>
          </p:cNvPr>
          <p:cNvCxnSpPr/>
          <p:nvPr/>
        </p:nvCxnSpPr>
        <p:spPr>
          <a:xfrm>
            <a:off x="2051720" y="4509120"/>
            <a:ext cx="288032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29FAAD91-1893-CB45-92A6-BDE9302A310C}"/>
              </a:ext>
            </a:extLst>
          </p:cNvPr>
          <p:cNvCxnSpPr/>
          <p:nvPr/>
        </p:nvCxnSpPr>
        <p:spPr>
          <a:xfrm>
            <a:off x="2051720" y="3789040"/>
            <a:ext cx="288032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5F2FBFAA-32C5-9945-B6F8-FDD074F553C6}"/>
              </a:ext>
            </a:extLst>
          </p:cNvPr>
          <p:cNvCxnSpPr/>
          <p:nvPr/>
        </p:nvCxnSpPr>
        <p:spPr>
          <a:xfrm>
            <a:off x="2051720" y="3428524"/>
            <a:ext cx="288032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B4DD28BE-333F-1A44-91C0-3355E9A70C3A}"/>
              </a:ext>
            </a:extLst>
          </p:cNvPr>
          <p:cNvCxnSpPr/>
          <p:nvPr/>
        </p:nvCxnSpPr>
        <p:spPr>
          <a:xfrm>
            <a:off x="2060104" y="3068960"/>
            <a:ext cx="288032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5B08EC61-DC56-4347-9D7D-4B8AE0F941AA}"/>
              </a:ext>
            </a:extLst>
          </p:cNvPr>
          <p:cNvCxnSpPr/>
          <p:nvPr/>
        </p:nvCxnSpPr>
        <p:spPr>
          <a:xfrm>
            <a:off x="2051720" y="2708920"/>
            <a:ext cx="288032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6B6D491B-4825-D640-8014-C312999E532E}"/>
              </a:ext>
            </a:extLst>
          </p:cNvPr>
          <p:cNvCxnSpPr/>
          <p:nvPr/>
        </p:nvCxnSpPr>
        <p:spPr>
          <a:xfrm>
            <a:off x="2051720" y="2348880"/>
            <a:ext cx="288032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4483CC6D-ECA7-D649-AC59-A3F68446172E}"/>
              </a:ext>
            </a:extLst>
          </p:cNvPr>
          <p:cNvCxnSpPr/>
          <p:nvPr/>
        </p:nvCxnSpPr>
        <p:spPr>
          <a:xfrm>
            <a:off x="2051720" y="1988840"/>
            <a:ext cx="288032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13FBFAAE-FFBF-D148-8795-6635CC7A8C94}"/>
              </a:ext>
            </a:extLst>
          </p:cNvPr>
          <p:cNvCxnSpPr/>
          <p:nvPr/>
        </p:nvCxnSpPr>
        <p:spPr>
          <a:xfrm>
            <a:off x="2051720" y="1628800"/>
            <a:ext cx="288032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83A57B93-E8B4-4A4D-AFD8-AACAB10407FD}"/>
              </a:ext>
            </a:extLst>
          </p:cNvPr>
          <p:cNvCxnSpPr/>
          <p:nvPr/>
        </p:nvCxnSpPr>
        <p:spPr>
          <a:xfrm>
            <a:off x="2060104" y="4149080"/>
            <a:ext cx="288032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89C160CE-26EB-1842-A87C-32BF2279CA0D}"/>
              </a:ext>
            </a:extLst>
          </p:cNvPr>
          <p:cNvCxnSpPr/>
          <p:nvPr/>
        </p:nvCxnSpPr>
        <p:spPr>
          <a:xfrm>
            <a:off x="2051720" y="1268760"/>
            <a:ext cx="288032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F2CD3E0-B714-1945-B384-13166884583A}"/>
              </a:ext>
            </a:extLst>
          </p:cNvPr>
          <p:cNvSpPr txBox="1"/>
          <p:nvPr/>
        </p:nvSpPr>
        <p:spPr>
          <a:xfrm>
            <a:off x="611564" y="404664"/>
            <a:ext cx="1574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Уровень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знания темы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8138A22-48AA-9148-AF35-D527D07A3429}"/>
              </a:ext>
            </a:extLst>
          </p:cNvPr>
          <p:cNvSpPr txBox="1"/>
          <p:nvPr/>
        </p:nvSpPr>
        <p:spPr>
          <a:xfrm>
            <a:off x="1910063" y="1514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у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E92CDAB4-36BE-FB40-8852-E52CAD3CE56C}"/>
              </a:ext>
            </a:extLst>
          </p:cNvPr>
          <p:cNvSpPr txBox="1"/>
          <p:nvPr/>
        </p:nvSpPr>
        <p:spPr>
          <a:xfrm>
            <a:off x="8564806" y="44664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х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741369A7-68A0-ED43-AD45-EBFF0B1F5A05}"/>
              </a:ext>
            </a:extLst>
          </p:cNvPr>
          <p:cNvSpPr txBox="1"/>
          <p:nvPr/>
        </p:nvSpPr>
        <p:spPr>
          <a:xfrm>
            <a:off x="1804267" y="437355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E146B440-5020-1D4D-9AE3-4C2BEFA67C88}"/>
              </a:ext>
            </a:extLst>
          </p:cNvPr>
          <p:cNvSpPr txBox="1"/>
          <p:nvPr/>
        </p:nvSpPr>
        <p:spPr>
          <a:xfrm>
            <a:off x="1804267" y="396417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7317A4E3-2C25-FC48-B3F8-F742A0DA6464}"/>
              </a:ext>
            </a:extLst>
          </p:cNvPr>
          <p:cNvSpPr txBox="1"/>
          <p:nvPr/>
        </p:nvSpPr>
        <p:spPr>
          <a:xfrm>
            <a:off x="1804267" y="359484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A53FC3EF-2DA2-B74D-B19B-FDC77AD9BA34}"/>
              </a:ext>
            </a:extLst>
          </p:cNvPr>
          <p:cNvSpPr txBox="1"/>
          <p:nvPr/>
        </p:nvSpPr>
        <p:spPr>
          <a:xfrm>
            <a:off x="1804267" y="324351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53E40AC6-9843-F141-B493-83F4AC4BBB3E}"/>
              </a:ext>
            </a:extLst>
          </p:cNvPr>
          <p:cNvSpPr txBox="1"/>
          <p:nvPr/>
        </p:nvSpPr>
        <p:spPr>
          <a:xfrm>
            <a:off x="1835696" y="284183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BDE5A7B6-EFDF-BF4E-8703-EB8F461BB89D}"/>
              </a:ext>
            </a:extLst>
          </p:cNvPr>
          <p:cNvSpPr txBox="1"/>
          <p:nvPr/>
        </p:nvSpPr>
        <p:spPr>
          <a:xfrm>
            <a:off x="1804267" y="248179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6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F077966B-3E66-0348-8BE5-6623A6E8BAF5}"/>
              </a:ext>
            </a:extLst>
          </p:cNvPr>
          <p:cNvSpPr txBox="1"/>
          <p:nvPr/>
        </p:nvSpPr>
        <p:spPr>
          <a:xfrm>
            <a:off x="1835696" y="214751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5FC1201C-80AA-9E47-BC01-0952B7AB8783}"/>
              </a:ext>
            </a:extLst>
          </p:cNvPr>
          <p:cNvSpPr txBox="1"/>
          <p:nvPr/>
        </p:nvSpPr>
        <p:spPr>
          <a:xfrm>
            <a:off x="1835696" y="176352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84060D95-2081-4F48-A0FB-83E284EB1984}"/>
              </a:ext>
            </a:extLst>
          </p:cNvPr>
          <p:cNvSpPr txBox="1"/>
          <p:nvPr/>
        </p:nvSpPr>
        <p:spPr>
          <a:xfrm>
            <a:off x="1804267" y="143466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9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39441F98-0E19-AD45-8D97-37D4D9A94042}"/>
              </a:ext>
            </a:extLst>
          </p:cNvPr>
          <p:cNvSpPr txBox="1"/>
          <p:nvPr/>
        </p:nvSpPr>
        <p:spPr>
          <a:xfrm>
            <a:off x="1740641" y="1031105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CEEC2301-9AD5-D749-BA09-D400E91246FC}"/>
              </a:ext>
            </a:extLst>
          </p:cNvPr>
          <p:cNvSpPr txBox="1"/>
          <p:nvPr/>
        </p:nvSpPr>
        <p:spPr>
          <a:xfrm>
            <a:off x="7938033" y="5035480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ученик</a:t>
            </a:r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xmlns="" id="{06EA55C9-A6F9-1343-AD41-97035224F26F}"/>
              </a:ext>
            </a:extLst>
          </p:cNvPr>
          <p:cNvCxnSpPr/>
          <p:nvPr/>
        </p:nvCxnSpPr>
        <p:spPr>
          <a:xfrm>
            <a:off x="2483768" y="4643564"/>
            <a:ext cx="0" cy="3843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xmlns="" id="{2850F1D3-7122-5D44-BD46-4F9034CEBAB4}"/>
              </a:ext>
            </a:extLst>
          </p:cNvPr>
          <p:cNvCxnSpPr/>
          <p:nvPr/>
        </p:nvCxnSpPr>
        <p:spPr>
          <a:xfrm>
            <a:off x="2788568" y="4651092"/>
            <a:ext cx="0" cy="3843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xmlns="" id="{E7E8D4AD-15B1-2B43-9CE3-C741D49B3F23}"/>
              </a:ext>
            </a:extLst>
          </p:cNvPr>
          <p:cNvCxnSpPr/>
          <p:nvPr/>
        </p:nvCxnSpPr>
        <p:spPr>
          <a:xfrm>
            <a:off x="3093368" y="4643564"/>
            <a:ext cx="0" cy="3843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xmlns="" id="{9358C0BA-093B-5F4E-8E16-1D1615132861}"/>
              </a:ext>
            </a:extLst>
          </p:cNvPr>
          <p:cNvCxnSpPr/>
          <p:nvPr/>
        </p:nvCxnSpPr>
        <p:spPr>
          <a:xfrm>
            <a:off x="3398168" y="4643564"/>
            <a:ext cx="0" cy="3843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xmlns="" id="{07A4B284-4BDC-5F46-B0E9-37402BE8071C}"/>
              </a:ext>
            </a:extLst>
          </p:cNvPr>
          <p:cNvCxnSpPr/>
          <p:nvPr/>
        </p:nvCxnSpPr>
        <p:spPr>
          <a:xfrm>
            <a:off x="3702968" y="4643564"/>
            <a:ext cx="0" cy="3843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xmlns="" id="{154A8CF0-957F-0D43-85D9-66024C61DC79}"/>
              </a:ext>
            </a:extLst>
          </p:cNvPr>
          <p:cNvCxnSpPr/>
          <p:nvPr/>
        </p:nvCxnSpPr>
        <p:spPr>
          <a:xfrm>
            <a:off x="3995936" y="4651092"/>
            <a:ext cx="0" cy="3843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xmlns="" id="{B9C6304B-5681-344C-9307-A8F51F405E32}"/>
              </a:ext>
            </a:extLst>
          </p:cNvPr>
          <p:cNvCxnSpPr/>
          <p:nvPr/>
        </p:nvCxnSpPr>
        <p:spPr>
          <a:xfrm>
            <a:off x="4283968" y="4643564"/>
            <a:ext cx="0" cy="3843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xmlns="" id="{B0932E78-C36B-0E4D-A518-6974047869EE}"/>
              </a:ext>
            </a:extLst>
          </p:cNvPr>
          <p:cNvCxnSpPr/>
          <p:nvPr/>
        </p:nvCxnSpPr>
        <p:spPr>
          <a:xfrm>
            <a:off x="4571294" y="4651092"/>
            <a:ext cx="0" cy="3843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xmlns="" id="{79A26C41-AF1F-7D47-956C-71F8030E066B}"/>
              </a:ext>
            </a:extLst>
          </p:cNvPr>
          <p:cNvCxnSpPr/>
          <p:nvPr/>
        </p:nvCxnSpPr>
        <p:spPr>
          <a:xfrm>
            <a:off x="4860032" y="4643564"/>
            <a:ext cx="0" cy="3843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78F5767F-FF54-394E-A12C-B74CF2C0DE7D}"/>
              </a:ext>
            </a:extLst>
          </p:cNvPr>
          <p:cNvSpPr txBox="1"/>
          <p:nvPr/>
        </p:nvSpPr>
        <p:spPr>
          <a:xfrm>
            <a:off x="2261320" y="5118742"/>
            <a:ext cx="430887" cy="6758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600" dirty="0">
                <a:solidFill>
                  <a:srgbClr val="0070C0"/>
                </a:solidFill>
              </a:rPr>
              <a:t>Маша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5489748F-DC0B-3147-8DB5-D30A75826E68}"/>
              </a:ext>
            </a:extLst>
          </p:cNvPr>
          <p:cNvSpPr txBox="1"/>
          <p:nvPr/>
        </p:nvSpPr>
        <p:spPr>
          <a:xfrm>
            <a:off x="2489966" y="5100832"/>
            <a:ext cx="430887" cy="6758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600" dirty="0">
                <a:solidFill>
                  <a:srgbClr val="0070C0"/>
                </a:solidFill>
              </a:rPr>
              <a:t>Вера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FC829308-2376-6242-B71D-FA36BBF4E0BF}"/>
              </a:ext>
            </a:extLst>
          </p:cNvPr>
          <p:cNvSpPr txBox="1"/>
          <p:nvPr/>
        </p:nvSpPr>
        <p:spPr>
          <a:xfrm>
            <a:off x="2844607" y="5062262"/>
            <a:ext cx="430887" cy="6758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600" dirty="0">
                <a:solidFill>
                  <a:srgbClr val="0070C0"/>
                </a:solidFill>
              </a:rPr>
              <a:t>Кира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223B9E65-4BC9-9A40-9F1D-1218AD223878}"/>
              </a:ext>
            </a:extLst>
          </p:cNvPr>
          <p:cNvSpPr txBox="1"/>
          <p:nvPr/>
        </p:nvSpPr>
        <p:spPr>
          <a:xfrm>
            <a:off x="3149406" y="4999601"/>
            <a:ext cx="430887" cy="6758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600" dirty="0">
                <a:solidFill>
                  <a:srgbClr val="0070C0"/>
                </a:solidFill>
              </a:rPr>
              <a:t>Ася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03AF6C77-D624-384A-BB3B-C1E060C869C2}"/>
              </a:ext>
            </a:extLst>
          </p:cNvPr>
          <p:cNvSpPr txBox="1"/>
          <p:nvPr/>
        </p:nvSpPr>
        <p:spPr>
          <a:xfrm>
            <a:off x="3759007" y="5100832"/>
            <a:ext cx="430887" cy="6758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600" dirty="0">
                <a:solidFill>
                  <a:srgbClr val="0070C0"/>
                </a:solidFill>
              </a:rPr>
              <a:t>Лиза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7A5BD9E3-0C01-BE42-B04F-B6920A97E60B}"/>
              </a:ext>
            </a:extLst>
          </p:cNvPr>
          <p:cNvSpPr txBox="1"/>
          <p:nvPr/>
        </p:nvSpPr>
        <p:spPr>
          <a:xfrm>
            <a:off x="3458548" y="5127596"/>
            <a:ext cx="430887" cy="6758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600" dirty="0">
                <a:solidFill>
                  <a:srgbClr val="0070C0"/>
                </a:solidFill>
              </a:rPr>
              <a:t>Маня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574F66AC-F85C-5346-8C5D-4E816ED2896E}"/>
              </a:ext>
            </a:extLst>
          </p:cNvPr>
          <p:cNvSpPr txBox="1"/>
          <p:nvPr/>
        </p:nvSpPr>
        <p:spPr>
          <a:xfrm>
            <a:off x="4396111" y="5118742"/>
            <a:ext cx="430887" cy="6758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600" dirty="0">
                <a:solidFill>
                  <a:srgbClr val="0070C0"/>
                </a:solidFill>
              </a:rPr>
              <a:t>Олег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9AFF4DE6-9CAB-EA41-B8BA-6E8D5CD12FB2}"/>
              </a:ext>
            </a:extLst>
          </p:cNvPr>
          <p:cNvSpPr txBox="1"/>
          <p:nvPr/>
        </p:nvSpPr>
        <p:spPr>
          <a:xfrm>
            <a:off x="4077559" y="5118741"/>
            <a:ext cx="430887" cy="75852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600" dirty="0">
                <a:solidFill>
                  <a:srgbClr val="0070C0"/>
                </a:solidFill>
              </a:rPr>
              <a:t>Никита</a:t>
            </a:r>
          </a:p>
        </p:txBody>
      </p:sp>
    </p:spTree>
    <p:extLst>
      <p:ext uri="{BB962C8B-B14F-4D97-AF65-F5344CB8AC3E}">
        <p14:creationId xmlns:p14="http://schemas.microsoft.com/office/powerpoint/2010/main" xmlns="" val="1472265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649AD3-50B2-A347-B1B1-E431DA70EC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528" y="1052736"/>
            <a:ext cx="8352928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sz="6000" dirty="0">
                <a:solidFill>
                  <a:srgbClr val="FF0000"/>
                </a:solidFill>
              </a:rPr>
              <a:t>Спасибо за внимание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E4C6D0C-595A-3445-BD38-CEC02C9460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⬇ Скачать картинки Смайлики, стоковые фото Смайлики в хорошем качестве |  Depositphotos">
            <a:extLst>
              <a:ext uri="{FF2B5EF4-FFF2-40B4-BE49-F238E27FC236}">
                <a16:creationId xmlns:a16="http://schemas.microsoft.com/office/drawing/2014/main" xmlns="" id="{E880A4CB-B138-C747-8B08-B02A2C75F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4172" y="2845903"/>
            <a:ext cx="4575655" cy="30123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8092624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2643</TotalTime>
  <Words>42</Words>
  <Application>Microsoft Office PowerPoint</Application>
  <PresentationFormat>Экран (4:3)</PresentationFormat>
  <Paragraphs>48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Спасибо за внимание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Надежда</cp:lastModifiedBy>
  <cp:revision>82</cp:revision>
  <dcterms:created xsi:type="dcterms:W3CDTF">2017-01-31T18:36:58Z</dcterms:created>
  <dcterms:modified xsi:type="dcterms:W3CDTF">2023-05-15T16:27:38Z</dcterms:modified>
</cp:coreProperties>
</file>