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t1+qikKAhde1I8C5nCHIrBSLB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I like children. I teach them at school. Who am I?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752" y="2204864"/>
            <a:ext cx="4315152" cy="611042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5652120" y="1916832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747765" y="2191797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a </a:t>
            </a:r>
            <a:r>
              <a:rPr lang="en-US" sz="5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1139253" y="1007749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you a doctor?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0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No, I’m not.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104" y="3573172"/>
            <a:ext cx="3401492" cy="314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1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1139253" y="1007749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she a teacher?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1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she is.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2266" y="3593597"/>
            <a:ext cx="2820614" cy="282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2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1043608" y="836712"/>
            <a:ext cx="3144715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your father drive a car?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2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2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he can.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2954" y="3645024"/>
            <a:ext cx="2664296" cy="1957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3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1139253" y="1007749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she swim?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3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No, she doesn’t.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56802" y="3097484"/>
            <a:ext cx="2870448" cy="287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1139253" y="1007749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they dance?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they do.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0324" y="3747865"/>
            <a:ext cx="2512078" cy="2512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5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 txBox="1"/>
          <p:nvPr/>
        </p:nvSpPr>
        <p:spPr>
          <a:xfrm>
            <a:off x="1139253" y="1007749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Mary sick?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she is.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75" y="4005064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6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1139253" y="692696"/>
            <a:ext cx="29050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we have two pets?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6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we do.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8102" y="3068960"/>
            <a:ext cx="4036106" cy="4036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7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1139253" y="908720"/>
            <a:ext cx="290505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he like to cook?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7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No, he doesn’t.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8736" y="3312005"/>
            <a:ext cx="3155156" cy="3155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8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8"/>
          <p:cNvSpPr txBox="1"/>
          <p:nvPr/>
        </p:nvSpPr>
        <p:spPr>
          <a:xfrm>
            <a:off x="1139253" y="764704"/>
            <a:ext cx="290505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they speak English?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8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they can.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7865" y="3789040"/>
            <a:ext cx="2931603" cy="184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9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1139253" y="836712"/>
            <a:ext cx="29050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your friends sad?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No, they aren’t.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43808" y="4365104"/>
            <a:ext cx="3695683" cy="161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I like animals. I have a big farm. Who am I? 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2348880"/>
            <a:ext cx="4320480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5652120" y="1916832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5747765" y="2191797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a </a:t>
            </a:r>
            <a:r>
              <a:rPr lang="en-US" sz="5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farmer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1139253" y="1007749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he read?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0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0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he does.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8736" y="3312005"/>
            <a:ext cx="3155156" cy="3155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1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1139253" y="764704"/>
            <a:ext cx="29050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he drive well?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1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he can.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7904" y="4077072"/>
            <a:ext cx="20002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2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2"/>
          <p:cNvSpPr txBox="1"/>
          <p:nvPr/>
        </p:nvSpPr>
        <p:spPr>
          <a:xfrm>
            <a:off x="1139253" y="995244"/>
            <a:ext cx="290505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they runners?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they are.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5081" y="3806898"/>
            <a:ext cx="2412268" cy="241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61513" y="3802748"/>
            <a:ext cx="2380556" cy="2380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656" y="3065496"/>
            <a:ext cx="3876816" cy="38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2996952"/>
            <a:ext cx="2808783" cy="394536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3"/>
          <p:cNvSpPr/>
          <p:nvPr/>
        </p:nvSpPr>
        <p:spPr>
          <a:xfrm>
            <a:off x="1043608" y="7327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3"/>
          <p:cNvSpPr txBox="1"/>
          <p:nvPr/>
        </p:nvSpPr>
        <p:spPr>
          <a:xfrm>
            <a:off x="1139253" y="1007749"/>
            <a:ext cx="31447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they play tennis?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3"/>
          <p:cNvSpPr/>
          <p:nvPr/>
        </p:nvSpPr>
        <p:spPr>
          <a:xfrm flipH="1">
            <a:off x="4283968" y="1007749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3"/>
          <p:cNvSpPr txBox="1"/>
          <p:nvPr/>
        </p:nvSpPr>
        <p:spPr>
          <a:xfrm flipH="1">
            <a:off x="4474724" y="1343158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Yes, they do.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5554" y="3980277"/>
            <a:ext cx="2829227" cy="2240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Сделай эти предложения вопросительными и напиши их.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General Green has a phone.</a:t>
            </a:r>
            <a:endParaRPr/>
          </a:p>
          <a:p>
            <a:pPr marL="514350" lvl="0" indent="-51435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Gwen is in the gym.</a:t>
            </a:r>
            <a:endParaRPr/>
          </a:p>
          <a:p>
            <a:pPr marL="514350" lvl="0" indent="-51435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boys can ride horses.</a:t>
            </a:r>
            <a:endParaRPr/>
          </a:p>
          <a:p>
            <a:pPr marL="514350" lvl="0" indent="-51435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The dancers are on the stage.</a:t>
            </a:r>
            <a:endParaRPr/>
          </a:p>
          <a:p>
            <a:pPr marL="514350" lvl="0" indent="-51435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eriod"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You like to play ping-pong.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Homework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5"/>
          <p:cNvSpPr txBox="1">
            <a:spLocks noGrp="1"/>
          </p:cNvSpPr>
          <p:nvPr>
            <p:ph type="body" idx="1"/>
          </p:nvPr>
        </p:nvSpPr>
        <p:spPr>
          <a:xfrm>
            <a:off x="323528" y="148478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Написать о деятельности или профессиях членов семьи, что они умеют делать хорошо, а что не очень хорошо (8 предложений), и нарисовать рисунок к своему сочинению.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>
                <a:latin typeface="Times New Roman"/>
                <a:ea typeface="Times New Roman"/>
                <a:cs typeface="Times New Roman"/>
                <a:sym typeface="Times New Roman"/>
              </a:rPr>
              <a:t>Например: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My mother is a driver. She can drive very well. She likes to cook. She can cook but not very well.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317" name="Google Shape;317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1340768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 I cook very well. People like to eat my food in a cafe. Who am I? 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3471486"/>
            <a:ext cx="3401492" cy="3141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5148064" y="2420888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5261965" y="2695853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a </a:t>
            </a:r>
            <a:r>
              <a:rPr lang="en-US" sz="5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cook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I have books at home. I like to read them. Who am I?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720" y="2618687"/>
            <a:ext cx="4445764" cy="444576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/>
          <p:nvPr/>
        </p:nvSpPr>
        <p:spPr>
          <a:xfrm>
            <a:off x="5261965" y="1988840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5375866" y="2263805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a </a:t>
            </a:r>
            <a:r>
              <a:rPr lang="en-US" sz="5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I have a car. It’s new and nice. I like to drive my car. Who am I? 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2898339"/>
            <a:ext cx="5255712" cy="386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/>
          <p:nvPr/>
        </p:nvSpPr>
        <p:spPr>
          <a:xfrm>
            <a:off x="5652120" y="2243736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5766021" y="2518701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a </a:t>
            </a:r>
            <a:r>
              <a:rPr lang="en-US" sz="5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driver.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I go to the skating rink in the morning. I like to skate. I can skate very well. Who am I?</a:t>
            </a:r>
            <a:endParaRPr sz="5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3" y="2526035"/>
            <a:ext cx="4349477" cy="434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/>
          <p:nvPr/>
        </p:nvSpPr>
        <p:spPr>
          <a:xfrm>
            <a:off x="4716016" y="3284984"/>
            <a:ext cx="3096344" cy="2304256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4829917" y="3559949"/>
            <a:ext cx="290505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a </a:t>
            </a:r>
            <a:r>
              <a:rPr lang="en-US" sz="54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skater.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8229600" cy="564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Times New Roman"/>
                <a:ea typeface="Times New Roman"/>
                <a:cs typeface="Times New Roman"/>
                <a:sym typeface="Times New Roman"/>
              </a:rPr>
              <a:t>Тема: 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Jobs</a:t>
            </a:r>
            <a:endParaRPr/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Times New Roman"/>
                <a:ea typeface="Times New Roman"/>
                <a:cs typeface="Times New Roman"/>
                <a:sym typeface="Times New Roman"/>
              </a:rPr>
              <a:t>Цель: </a:t>
            </a: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повторить названия профессий и деятельности, а также то, как строятся общие вопросы.</a:t>
            </a:r>
            <a:endParaRPr/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latin typeface="Times New Roman"/>
                <a:ea typeface="Times New Roman"/>
                <a:cs typeface="Times New Roman"/>
                <a:sym typeface="Times New Roman"/>
              </a:rPr>
              <a:t>Задачи: </a:t>
            </a:r>
            <a:endParaRPr/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1) повторить названия профессий;</a:t>
            </a:r>
            <a:endParaRPr/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2) повторить, когда мы используем Do/ Does;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3)повторить, как строятся вопросы в английском языке и как на них отвечать.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 t="2862" b="49999"/>
          <a:stretch/>
        </p:blipFill>
        <p:spPr>
          <a:xfrm>
            <a:off x="6425837" y="2276250"/>
            <a:ext cx="2662858" cy="125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 descr="Une Illustration Vectorielle De Personnes Différentes Avec Différents  Emplois Clip Art Libres De Droits , Svg , Vecteurs Et Illustration. Image  69815143."/>
          <p:cNvPicPr preferRelativeResize="0"/>
          <p:nvPr/>
        </p:nvPicPr>
        <p:blipFill rotWithShape="1">
          <a:blip r:embed="rId4">
            <a:alphaModFix/>
          </a:blip>
          <a:srcRect t="52378" b="3096"/>
          <a:stretch/>
        </p:blipFill>
        <p:spPr>
          <a:xfrm>
            <a:off x="3732745" y="2325786"/>
            <a:ext cx="2639455" cy="1175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1891" y="367960"/>
            <a:ext cx="4430349" cy="630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9912" y="5805265"/>
            <a:ext cx="2808312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https://wordwall.net/resource/35652972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Экран (4:3)</PresentationFormat>
  <Paragraphs>56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I like children. I teach them at school. Who am I?</vt:lpstr>
      <vt:lpstr>I like animals. I have a big farm. Who am I? </vt:lpstr>
      <vt:lpstr> I cook very well. People like to eat my food in a cafe. Who am I? </vt:lpstr>
      <vt:lpstr>I have books at home. I like to read them. Who am I?</vt:lpstr>
      <vt:lpstr>I have a car. It’s new and nice. I like to drive my car. Who am I? </vt:lpstr>
      <vt:lpstr>I go to the skating rink in the morning. I like to skate. I can skate very well. Who am I?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Сделай эти предложения вопросительными и напиши их. </vt:lpstr>
      <vt:lpstr>Homework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like children. I teach them at school. Who am I?</dc:title>
  <dc:creator>HP</dc:creator>
  <cp:lastModifiedBy>Преподаватель</cp:lastModifiedBy>
  <cp:revision>1</cp:revision>
  <dcterms:created xsi:type="dcterms:W3CDTF">2023-03-16T19:00:33Z</dcterms:created>
  <dcterms:modified xsi:type="dcterms:W3CDTF">2023-05-11T01:06:25Z</dcterms:modified>
</cp:coreProperties>
</file>