
<file path=[Content_Types].xml><?xml version="1.0" encoding="utf-8"?>
<Types xmlns="http://schemas.openxmlformats.org/package/2006/content-types">
  <Default Extension="png" ContentType="image/png"/>
  <Default Extension="mp3" ContentType="audio/mpe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webp"/><Relationship Id="rId4" Type="http://schemas.openxmlformats.org/officeDocument/2006/relationships/image" Target="../media/image6.web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13783A-BF6A-4BCA-8AF4-CF51E9D42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276" y="0"/>
            <a:ext cx="10184523" cy="9906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art gallery</a:t>
            </a:r>
            <a:endParaRPr lang="ru-RU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61F77F-F1E8-49E3-90BD-A574A4D8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276" y="867102"/>
            <a:ext cx="11403724" cy="5000297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season do the pictures show and why?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159D82-BF24-4D15-80DE-BB13C9240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010" y="2909560"/>
            <a:ext cx="3934763" cy="32232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E8091F-3273-455B-8C0C-A3A735402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059" y="2372541"/>
            <a:ext cx="3231931" cy="37602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8665C5-C8A2-49F6-BAF6-7D0F177CD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70" y="3007683"/>
            <a:ext cx="4014562" cy="302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7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412F3D-AF0C-4659-80C8-54E308051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840" y="736775"/>
            <a:ext cx="8071945" cy="61212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F40E5-BF69-4D2C-B6A9-A941F1D45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66" y="252248"/>
            <a:ext cx="10042634" cy="191945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Spring. B.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Kustodiev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D5F65A4-CEA6-4DBF-B4D1-D14FFA293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68413" y="1494472"/>
            <a:ext cx="6353503" cy="4626753"/>
          </a:xfrm>
        </p:spPr>
      </p:pic>
    </p:spTree>
    <p:extLst>
      <p:ext uri="{BB962C8B-B14F-4D97-AF65-F5344CB8AC3E}">
        <p14:creationId xmlns:p14="http://schemas.microsoft.com/office/powerpoint/2010/main" val="64655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2151217-1F34-4D8C-800C-DA9EB32F5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292" y="530138"/>
            <a:ext cx="5056562" cy="619584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A9060-45B4-402C-9453-DF1BE9042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658" y="319274"/>
            <a:ext cx="10011103" cy="1903686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Spring. Big water. 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Levitan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77824F-9A66-402D-AC98-78A3A9B9A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99723" y="1271117"/>
            <a:ext cx="3509700" cy="4713890"/>
          </a:xfrm>
        </p:spPr>
      </p:pic>
    </p:spTree>
    <p:extLst>
      <p:ext uri="{BB962C8B-B14F-4D97-AF65-F5344CB8AC3E}">
        <p14:creationId xmlns:p14="http://schemas.microsoft.com/office/powerpoint/2010/main" val="402154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FFF05F-6125-459A-8017-7C7361123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656" y="608934"/>
            <a:ext cx="8308427" cy="630055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5B3C60-1F51-43B4-A33B-A50735831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6483"/>
            <a:ext cx="10058400" cy="1935217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March. I. Levitan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9939DAE-CD8A-4BC6-A3E1-CF0EABA5D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10759" y="1481958"/>
            <a:ext cx="6574220" cy="4554508"/>
          </a:xfrm>
        </p:spPr>
      </p:pic>
    </p:spTree>
    <p:extLst>
      <p:ext uri="{BB962C8B-B14F-4D97-AF65-F5344CB8AC3E}">
        <p14:creationId xmlns:p14="http://schemas.microsoft.com/office/powerpoint/2010/main" val="290345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121E90-1195-4F39-9295-6D02704FA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785" y="813778"/>
            <a:ext cx="4762347" cy="634979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15C21-881F-45CA-9304-29F5704CD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63" y="236483"/>
            <a:ext cx="10562896" cy="930165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Antonio Vivaldi, the greatest Italian composer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D324409-B7A1-4DEA-933B-78B885CB1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347631" y="1355835"/>
            <a:ext cx="3822559" cy="5265682"/>
          </a:xfrm>
        </p:spPr>
      </p:pic>
      <p:pic>
        <p:nvPicPr>
          <p:cNvPr id="8" name="vivaldi-vremena-goda-vesna-allegro">
            <a:hlinkClick r:id="" action="ppaction://media"/>
            <a:extLst>
              <a:ext uri="{FF2B5EF4-FFF2-40B4-BE49-F238E27FC236}">
                <a16:creationId xmlns:a16="http://schemas.microsoft.com/office/drawing/2014/main" id="{CF9B8CDD-7C5D-4865-8629-A418068102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2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D65B486-B260-459B-8A8D-0E082124D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809" y="522516"/>
            <a:ext cx="6715578" cy="671557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F5681-6045-4A86-9882-04030FD1F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261258"/>
            <a:ext cx="10140043" cy="8001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make spring painting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FFB1AC4-B508-4BE3-9DF5-6A5D4B7F1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63" b="98313" l="3664" r="95837">
                        <a14:foregroundMark x1="92340" y1="3500" x2="89925" y2="90125"/>
                        <a14:foregroundMark x1="89925" y1="90563" x2="89925" y2="90563"/>
                        <a14:foregroundMark x1="89925" y1="91063" x2="91674" y2="91938"/>
                        <a14:foregroundMark x1="95920" y1="76438" x2="95754" y2="91063"/>
                        <a14:foregroundMark x1="95754" y1="91063" x2="77352" y2="95563"/>
                        <a14:foregroundMark x1="77352" y1="95563" x2="13322" y2="91875"/>
                        <a14:foregroundMark x1="13322" y1="91875" x2="8576" y2="14063"/>
                        <a14:foregroundMark x1="8576" y1="14063" x2="21399" y2="2563"/>
                        <a14:foregroundMark x1="21399" y1="2563" x2="89925" y2="7125"/>
                        <a14:foregroundMark x1="80183" y1="64563" x2="80516" y2="81125"/>
                        <a14:foregroundMark x1="80516" y1="81125" x2="84430" y2="90563"/>
                        <a14:foregroundMark x1="57702" y1="20813" x2="56453" y2="17188"/>
                        <a14:foregroundMark x1="58285" y1="75563" x2="71440" y2="87688"/>
                        <a14:foregroundMark x1="71440" y1="87688" x2="49792" y2="92875"/>
                        <a14:foregroundMark x1="81349" y1="80063" x2="84430" y2="66063"/>
                        <a14:foregroundMark x1="84430" y1="66063" x2="82598" y2="83188"/>
                        <a14:foregroundMark x1="82598" y1="83188" x2="64613" y2="81125"/>
                        <a14:foregroundMark x1="64613" y1="81125" x2="61366" y2="78250"/>
                        <a14:foregroundMark x1="66195" y1="77375" x2="67444" y2="90125"/>
                        <a14:foregroundMark x1="96586" y1="36750" x2="95920" y2="70000"/>
                        <a14:foregroundMark x1="95920" y1="70000" x2="89259" y2="85125"/>
                        <a14:foregroundMark x1="97752" y1="92375" x2="79684" y2="98313"/>
                        <a14:foregroundMark x1="79684" y1="98313" x2="74105" y2="96938"/>
                        <a14:foregroundMark x1="13322" y1="2563" x2="4826" y2="15812"/>
                        <a14:foregroundMark x1="3664" y1="17625" x2="3664" y2="18063"/>
                        <a14:foregroundMark x1="64363" y1="76000" x2="62531" y2="78750"/>
                        <a14:backgroundMark x1="4829" y1="15812" x2="4246" y2="17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3685272" y="919388"/>
            <a:ext cx="5029196" cy="6096903"/>
          </a:xfrm>
        </p:spPr>
      </p:pic>
    </p:spTree>
    <p:extLst>
      <p:ext uri="{BB962C8B-B14F-4D97-AF65-F5344CB8AC3E}">
        <p14:creationId xmlns:p14="http://schemas.microsoft.com/office/powerpoint/2010/main" val="191806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Обрезка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235</TotalTime>
  <Words>46</Words>
  <Application>Microsoft Office PowerPoint</Application>
  <PresentationFormat>Широкоэкранный</PresentationFormat>
  <Paragraphs>7</Paragraphs>
  <Slides>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Franklin Gothic Book</vt:lpstr>
      <vt:lpstr>Times New Roman</vt:lpstr>
      <vt:lpstr>Wingdings</vt:lpstr>
      <vt:lpstr>Обрезка</vt:lpstr>
      <vt:lpstr>In the art gallery</vt:lpstr>
      <vt:lpstr>Spring. B. Kustodiev </vt:lpstr>
      <vt:lpstr>Spring. Big water.  I. Levitan  </vt:lpstr>
      <vt:lpstr>March. I. Levitan </vt:lpstr>
      <vt:lpstr>Antonio Vivaldi, the greatest Italian composer</vt:lpstr>
      <vt:lpstr>Let’s make spring painting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Арина К. Макаренкова</dc:creator>
  <cp:lastModifiedBy>Арина К. Макаренкова</cp:lastModifiedBy>
  <cp:revision>11</cp:revision>
  <dcterms:created xsi:type="dcterms:W3CDTF">2023-04-28T06:59:52Z</dcterms:created>
  <dcterms:modified xsi:type="dcterms:W3CDTF">2023-05-02T12:02:21Z</dcterms:modified>
</cp:coreProperties>
</file>