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DEE8-08A0-4E61-8D1B-6FC725ACBA57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E0A0037-12AE-40C3-8676-6C8CC9E6F89B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C13DF338-06D6-4F83-BB07-CD5C6890DC96}" type="parTrans" cxnId="{96991712-BD36-43AF-B8D9-5512C102B4B7}">
      <dgm:prSet/>
      <dgm:spPr/>
      <dgm:t>
        <a:bodyPr/>
        <a:lstStyle/>
        <a:p>
          <a:endParaRPr lang="ru-RU"/>
        </a:p>
      </dgm:t>
    </dgm:pt>
    <dgm:pt modelId="{1F90E501-90DE-4B49-B3B3-30E0F15D20EB}" type="sibTrans" cxnId="{96991712-BD36-43AF-B8D9-5512C102B4B7}">
      <dgm:prSet/>
      <dgm:spPr/>
      <dgm:t>
        <a:bodyPr/>
        <a:lstStyle/>
        <a:p>
          <a:endParaRPr lang="ru-RU"/>
        </a:p>
      </dgm:t>
    </dgm:pt>
    <dgm:pt modelId="{A41514A3-3E21-4A04-B4AB-BE68A887FFC1}">
      <dgm:prSet phldrT="[Текст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53F9AEBD-6DE9-49F4-93CF-D6144D73B6F1}" type="parTrans" cxnId="{2C9E2395-06F0-4F01-BFDF-160D70CD7278}">
      <dgm:prSet/>
      <dgm:spPr/>
      <dgm:t>
        <a:bodyPr/>
        <a:lstStyle/>
        <a:p>
          <a:endParaRPr lang="ru-RU"/>
        </a:p>
      </dgm:t>
    </dgm:pt>
    <dgm:pt modelId="{66FFE61E-AD2D-4735-B47B-143D5F6DBA05}" type="sibTrans" cxnId="{2C9E2395-06F0-4F01-BFDF-160D70CD7278}">
      <dgm:prSet/>
      <dgm:spPr/>
      <dgm:t>
        <a:bodyPr/>
        <a:lstStyle/>
        <a:p>
          <a:endParaRPr lang="ru-RU"/>
        </a:p>
      </dgm:t>
    </dgm:pt>
    <dgm:pt modelId="{C82067FB-8785-4635-9339-D71A05D34438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7AD3229A-238E-416D-AF06-C5A013A10868}" type="parTrans" cxnId="{B0C48308-EABB-4D1E-BEE6-6485D2FF3AF3}">
      <dgm:prSet/>
      <dgm:spPr/>
      <dgm:t>
        <a:bodyPr/>
        <a:lstStyle/>
        <a:p>
          <a:endParaRPr lang="ru-RU"/>
        </a:p>
      </dgm:t>
    </dgm:pt>
    <dgm:pt modelId="{C2EFA3D0-373A-4FE9-8B55-EC1DA3CD0AE2}" type="sibTrans" cxnId="{B0C48308-EABB-4D1E-BEE6-6485D2FF3AF3}">
      <dgm:prSet/>
      <dgm:spPr/>
      <dgm:t>
        <a:bodyPr/>
        <a:lstStyle/>
        <a:p>
          <a:endParaRPr lang="ru-RU"/>
        </a:p>
      </dgm:t>
    </dgm:pt>
    <dgm:pt modelId="{06D80A41-75C7-4BB4-BEF4-37174CC8E25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/>
            <a:t>содержательно-насыщенной</a:t>
          </a:r>
          <a:endParaRPr lang="ru-RU" b="1" dirty="0"/>
        </a:p>
      </dgm:t>
    </dgm:pt>
    <dgm:pt modelId="{35F170EA-0548-4A4B-ADC5-0E4E9BC1826F}" type="parTrans" cxnId="{97DBC428-1DC3-4341-81EA-799363D6B940}">
      <dgm:prSet/>
      <dgm:spPr/>
      <dgm:t>
        <a:bodyPr/>
        <a:lstStyle/>
        <a:p>
          <a:endParaRPr lang="ru-RU"/>
        </a:p>
      </dgm:t>
    </dgm:pt>
    <dgm:pt modelId="{B330CA5B-3E3D-414A-9066-5506DDC6B9E2}" type="sibTrans" cxnId="{97DBC428-1DC3-4341-81EA-799363D6B940}">
      <dgm:prSet/>
      <dgm:spPr/>
      <dgm:t>
        <a:bodyPr/>
        <a:lstStyle/>
        <a:p>
          <a:endParaRPr lang="ru-RU"/>
        </a:p>
      </dgm:t>
    </dgm:pt>
    <dgm:pt modelId="{FDDB28F7-E333-4F32-8D86-D32C2669E97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9B8B09B4-456B-4C11-ACF7-835C58D3D194}" type="parTrans" cxnId="{B05B7E4C-A5B1-4748-B89D-47704A97FC95}">
      <dgm:prSet/>
      <dgm:spPr/>
      <dgm:t>
        <a:bodyPr/>
        <a:lstStyle/>
        <a:p>
          <a:endParaRPr lang="ru-RU"/>
        </a:p>
      </dgm:t>
    </dgm:pt>
    <dgm:pt modelId="{30835DCD-C912-4405-90FA-9997CF3AAC4C}" type="sibTrans" cxnId="{B05B7E4C-A5B1-4748-B89D-47704A97FC95}">
      <dgm:prSet/>
      <dgm:spPr/>
      <dgm:t>
        <a:bodyPr/>
        <a:lstStyle/>
        <a:p>
          <a:endParaRPr lang="ru-RU"/>
        </a:p>
      </dgm:t>
    </dgm:pt>
    <dgm:pt modelId="{9AB0A266-8AFB-4EA3-87A8-50C1CD39BE93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безопасной </a:t>
          </a:r>
          <a:endParaRPr lang="ru-RU" b="1" dirty="0"/>
        </a:p>
      </dgm:t>
    </dgm:pt>
    <dgm:pt modelId="{654E710D-0EDC-428F-B099-24429F45695A}" type="parTrans" cxnId="{8FA4D30D-1DDE-431D-8B41-CBB37B1CCB03}">
      <dgm:prSet/>
      <dgm:spPr/>
      <dgm:t>
        <a:bodyPr/>
        <a:lstStyle/>
        <a:p>
          <a:endParaRPr lang="ru-RU"/>
        </a:p>
      </dgm:t>
    </dgm:pt>
    <dgm:pt modelId="{2919CB56-30A5-4E3D-BC81-14831EF66F73}" type="sibTrans" cxnId="{8FA4D30D-1DDE-431D-8B41-CBB37B1CCB03}">
      <dgm:prSet/>
      <dgm:spPr/>
      <dgm:t>
        <a:bodyPr/>
        <a:lstStyle/>
        <a:p>
          <a:endParaRPr lang="ru-RU"/>
        </a:p>
      </dgm:t>
    </dgm:pt>
    <dgm:pt modelId="{318DD10F-FA77-44BB-99DA-5FB184566535}" type="pres">
      <dgm:prSet presAssocID="{7A9BDEE8-08A0-4E61-8D1B-6FC725ACB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EEA5B-AB94-43BB-A7FC-FCD8357226E4}" type="pres">
      <dgm:prSet presAssocID="{7A9BDEE8-08A0-4E61-8D1B-6FC725ACBA57}" presName="Name1" presStyleCnt="0"/>
      <dgm:spPr/>
    </dgm:pt>
    <dgm:pt modelId="{7402FCCB-F4A1-477E-A7F9-063F69400C60}" type="pres">
      <dgm:prSet presAssocID="{7A9BDEE8-08A0-4E61-8D1B-6FC725ACBA57}" presName="cycle" presStyleCnt="0"/>
      <dgm:spPr/>
    </dgm:pt>
    <dgm:pt modelId="{490930E4-A093-49EE-AA58-0B3850662076}" type="pres">
      <dgm:prSet presAssocID="{7A9BDEE8-08A0-4E61-8D1B-6FC725ACBA57}" presName="srcNode" presStyleLbl="node1" presStyleIdx="0" presStyleCnt="6"/>
      <dgm:spPr/>
    </dgm:pt>
    <dgm:pt modelId="{D3BF6BEA-F023-4B54-AC89-4EABD3C03146}" type="pres">
      <dgm:prSet presAssocID="{7A9BDEE8-08A0-4E61-8D1B-6FC725ACBA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8AC59E7-DFEF-4C0D-95F5-57323E8AD402}" type="pres">
      <dgm:prSet presAssocID="{7A9BDEE8-08A0-4E61-8D1B-6FC725ACBA57}" presName="extraNode" presStyleLbl="node1" presStyleIdx="0" presStyleCnt="6"/>
      <dgm:spPr/>
    </dgm:pt>
    <dgm:pt modelId="{3445DFFB-207A-48B3-953C-A005F4B32581}" type="pres">
      <dgm:prSet presAssocID="{7A9BDEE8-08A0-4E61-8D1B-6FC725ACBA57}" presName="dstNode" presStyleLbl="node1" presStyleIdx="0" presStyleCnt="6"/>
      <dgm:spPr/>
    </dgm:pt>
    <dgm:pt modelId="{A9FB545B-5A3D-4D1C-BA35-91A5956263C5}" type="pres">
      <dgm:prSet presAssocID="{06D80A41-75C7-4BB4-BEF4-37174CC8E2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F1F8-80F9-49DF-B24C-A4EC7A402A17}" type="pres">
      <dgm:prSet presAssocID="{06D80A41-75C7-4BB4-BEF4-37174CC8E256}" presName="accent_1" presStyleCnt="0"/>
      <dgm:spPr/>
    </dgm:pt>
    <dgm:pt modelId="{93389351-A2D4-4158-8E15-61620A6FDCF2}" type="pres">
      <dgm:prSet presAssocID="{06D80A41-75C7-4BB4-BEF4-37174CC8E256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61AA9F6E-B1EB-4676-9CED-87A2A0B25D1D}" type="pres">
      <dgm:prSet presAssocID="{C82067FB-8785-4635-9339-D71A05D3443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B611-37C9-4C2A-85AA-F4CC8A5D7BC1}" type="pres">
      <dgm:prSet presAssocID="{C82067FB-8785-4635-9339-D71A05D34438}" presName="accent_2" presStyleCnt="0"/>
      <dgm:spPr/>
    </dgm:pt>
    <dgm:pt modelId="{8479D05D-B0C8-4791-AE52-9F5771546457}" type="pres">
      <dgm:prSet presAssocID="{C82067FB-8785-4635-9339-D71A05D34438}" presName="accentRepeatNode" presStyleLbl="solidFgAcc1" presStyleIdx="1" presStyleCnt="6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CBE8F4A-7A7C-49A1-A2F1-8BEC1AF3A1DB}" type="pres">
      <dgm:prSet presAssocID="{2E0A0037-12AE-40C3-8676-6C8CC9E6F89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9372E-FDF2-4463-809E-C699013FC8A0}" type="pres">
      <dgm:prSet presAssocID="{2E0A0037-12AE-40C3-8676-6C8CC9E6F89B}" presName="accent_3" presStyleCnt="0"/>
      <dgm:spPr/>
    </dgm:pt>
    <dgm:pt modelId="{A23CFAAB-55BB-4929-A421-6D71053F1CF3}" type="pres">
      <dgm:prSet presAssocID="{2E0A0037-12AE-40C3-8676-6C8CC9E6F89B}" presName="accentRepeatNode" presStyleLbl="solidFgAcc1" presStyleIdx="2" presStyleCnt="6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70BAA78F-54EE-4A2F-A905-E150FDC61160}" type="pres">
      <dgm:prSet presAssocID="{FDDB28F7-E333-4F32-8D86-D32C2669E97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D426-0BD3-46BB-AC76-EDBEA9661F80}" type="pres">
      <dgm:prSet presAssocID="{FDDB28F7-E333-4F32-8D86-D32C2669E97E}" presName="accent_4" presStyleCnt="0"/>
      <dgm:spPr/>
    </dgm:pt>
    <dgm:pt modelId="{707E4234-B6DE-425A-BDD7-CB6D0B1A954A}" type="pres">
      <dgm:prSet presAssocID="{FDDB28F7-E333-4F32-8D86-D32C2669E97E}" presName="accentRepeatNode" presStyleLbl="solidFgAcc1" presStyleIdx="3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1D87EF1B-9E4F-45DA-A518-AE9CA5BDF16A}" type="pres">
      <dgm:prSet presAssocID="{A41514A3-3E21-4A04-B4AB-BE68A887FF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5B383-A17E-470D-921C-4EE90B422CB4}" type="pres">
      <dgm:prSet presAssocID="{A41514A3-3E21-4A04-B4AB-BE68A887FFC1}" presName="accent_5" presStyleCnt="0"/>
      <dgm:spPr/>
    </dgm:pt>
    <dgm:pt modelId="{54CA4984-F00A-466A-9489-3FB269FFDC26}" type="pres">
      <dgm:prSet presAssocID="{A41514A3-3E21-4A04-B4AB-BE68A887FFC1}" presName="accentRepeatNode" presStyleLbl="solidFgAcc1" presStyleIdx="4" presStyleCnt="6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1819281-7644-449A-82D6-54C35F6C5AFD}" type="pres">
      <dgm:prSet presAssocID="{9AB0A266-8AFB-4EA3-87A8-50C1CD39BE9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8F2-29E3-435B-8691-8C7FF643E6A0}" type="pres">
      <dgm:prSet presAssocID="{9AB0A266-8AFB-4EA3-87A8-50C1CD39BE93}" presName="accent_6" presStyleCnt="0"/>
      <dgm:spPr/>
    </dgm:pt>
    <dgm:pt modelId="{3060B011-37EC-4106-8F6C-702A9CAE7760}" type="pres">
      <dgm:prSet presAssocID="{9AB0A266-8AFB-4EA3-87A8-50C1CD39BE93}" presName="accentRepeatNode" presStyleLbl="solidFgAcc1" presStyleIdx="5" presStyleCnt="6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96991712-BD36-43AF-B8D9-5512C102B4B7}" srcId="{7A9BDEE8-08A0-4E61-8D1B-6FC725ACBA57}" destId="{2E0A0037-12AE-40C3-8676-6C8CC9E6F89B}" srcOrd="2" destOrd="0" parTransId="{C13DF338-06D6-4F83-BB07-CD5C6890DC96}" sibTransId="{1F90E501-90DE-4B49-B3B3-30E0F15D20EB}"/>
    <dgm:cxn modelId="{24A80D26-5470-46C0-9626-1EB30D30E227}" type="presOf" srcId="{06D80A41-75C7-4BB4-BEF4-37174CC8E256}" destId="{A9FB545B-5A3D-4D1C-BA35-91A5956263C5}" srcOrd="0" destOrd="0" presId="urn:microsoft.com/office/officeart/2008/layout/VerticalCurvedList"/>
    <dgm:cxn modelId="{8FA4D30D-1DDE-431D-8B41-CBB37B1CCB03}" srcId="{7A9BDEE8-08A0-4E61-8D1B-6FC725ACBA57}" destId="{9AB0A266-8AFB-4EA3-87A8-50C1CD39BE93}" srcOrd="5" destOrd="0" parTransId="{654E710D-0EDC-428F-B099-24429F45695A}" sibTransId="{2919CB56-30A5-4E3D-BC81-14831EF66F73}"/>
    <dgm:cxn modelId="{23712F2C-D1B9-4049-ADA0-9D30EB19F2E3}" type="presOf" srcId="{C82067FB-8785-4635-9339-D71A05D34438}" destId="{61AA9F6E-B1EB-4676-9CED-87A2A0B25D1D}" srcOrd="0" destOrd="0" presId="urn:microsoft.com/office/officeart/2008/layout/VerticalCurvedList"/>
    <dgm:cxn modelId="{2C9E2395-06F0-4F01-BFDF-160D70CD7278}" srcId="{7A9BDEE8-08A0-4E61-8D1B-6FC725ACBA57}" destId="{A41514A3-3E21-4A04-B4AB-BE68A887FFC1}" srcOrd="4" destOrd="0" parTransId="{53F9AEBD-6DE9-49F4-93CF-D6144D73B6F1}" sibTransId="{66FFE61E-AD2D-4735-B47B-143D5F6DBA05}"/>
    <dgm:cxn modelId="{97DBC428-1DC3-4341-81EA-799363D6B940}" srcId="{7A9BDEE8-08A0-4E61-8D1B-6FC725ACBA57}" destId="{06D80A41-75C7-4BB4-BEF4-37174CC8E256}" srcOrd="0" destOrd="0" parTransId="{35F170EA-0548-4A4B-ADC5-0E4E9BC1826F}" sibTransId="{B330CA5B-3E3D-414A-9066-5506DDC6B9E2}"/>
    <dgm:cxn modelId="{B05B7E4C-A5B1-4748-B89D-47704A97FC95}" srcId="{7A9BDEE8-08A0-4E61-8D1B-6FC725ACBA57}" destId="{FDDB28F7-E333-4F32-8D86-D32C2669E97E}" srcOrd="3" destOrd="0" parTransId="{9B8B09B4-456B-4C11-ACF7-835C58D3D194}" sibTransId="{30835DCD-C912-4405-90FA-9997CF3AAC4C}"/>
    <dgm:cxn modelId="{06F99D32-1359-4E14-961D-0D1EBBCA8C5E}" type="presOf" srcId="{FDDB28F7-E333-4F32-8D86-D32C2669E97E}" destId="{70BAA78F-54EE-4A2F-A905-E150FDC61160}" srcOrd="0" destOrd="0" presId="urn:microsoft.com/office/officeart/2008/layout/VerticalCurvedList"/>
    <dgm:cxn modelId="{B0C48308-EABB-4D1E-BEE6-6485D2FF3AF3}" srcId="{7A9BDEE8-08A0-4E61-8D1B-6FC725ACBA57}" destId="{C82067FB-8785-4635-9339-D71A05D34438}" srcOrd="1" destOrd="0" parTransId="{7AD3229A-238E-416D-AF06-C5A013A10868}" sibTransId="{C2EFA3D0-373A-4FE9-8B55-EC1DA3CD0AE2}"/>
    <dgm:cxn modelId="{9508CD62-0FA1-4849-B697-F42BD46AE40B}" type="presOf" srcId="{A41514A3-3E21-4A04-B4AB-BE68A887FFC1}" destId="{1D87EF1B-9E4F-45DA-A518-AE9CA5BDF16A}" srcOrd="0" destOrd="0" presId="urn:microsoft.com/office/officeart/2008/layout/VerticalCurvedList"/>
    <dgm:cxn modelId="{B93946AB-48D8-4561-A32D-D744FD872FE2}" type="presOf" srcId="{7A9BDEE8-08A0-4E61-8D1B-6FC725ACBA57}" destId="{318DD10F-FA77-44BB-99DA-5FB184566535}" srcOrd="0" destOrd="0" presId="urn:microsoft.com/office/officeart/2008/layout/VerticalCurvedList"/>
    <dgm:cxn modelId="{DEAE1CAE-D7DE-4A74-8883-2D610E4874EF}" type="presOf" srcId="{9AB0A266-8AFB-4EA3-87A8-50C1CD39BE93}" destId="{C1819281-7644-449A-82D6-54C35F6C5AFD}" srcOrd="0" destOrd="0" presId="urn:microsoft.com/office/officeart/2008/layout/VerticalCurvedList"/>
    <dgm:cxn modelId="{E231E7CB-68F9-4060-AC58-FBAC8428292E}" type="presOf" srcId="{B330CA5B-3E3D-414A-9066-5506DDC6B9E2}" destId="{D3BF6BEA-F023-4B54-AC89-4EABD3C03146}" srcOrd="0" destOrd="0" presId="urn:microsoft.com/office/officeart/2008/layout/VerticalCurvedList"/>
    <dgm:cxn modelId="{A3692F4E-F5DF-43D8-B293-10384CD8F526}" type="presOf" srcId="{2E0A0037-12AE-40C3-8676-6C8CC9E6F89B}" destId="{9CBE8F4A-7A7C-49A1-A2F1-8BEC1AF3A1DB}" srcOrd="0" destOrd="0" presId="urn:microsoft.com/office/officeart/2008/layout/VerticalCurvedList"/>
    <dgm:cxn modelId="{6383A105-A248-4F27-A4B4-62D355D3DF41}" type="presParOf" srcId="{318DD10F-FA77-44BB-99DA-5FB184566535}" destId="{2DBEEA5B-AB94-43BB-A7FC-FCD8357226E4}" srcOrd="0" destOrd="0" presId="urn:microsoft.com/office/officeart/2008/layout/VerticalCurvedList"/>
    <dgm:cxn modelId="{20EE64C0-DF64-4A02-B701-9ACECB1D57DD}" type="presParOf" srcId="{2DBEEA5B-AB94-43BB-A7FC-FCD8357226E4}" destId="{7402FCCB-F4A1-477E-A7F9-063F69400C60}" srcOrd="0" destOrd="0" presId="urn:microsoft.com/office/officeart/2008/layout/VerticalCurvedList"/>
    <dgm:cxn modelId="{62713404-C1D5-40AC-BD72-A9E00FF1A785}" type="presParOf" srcId="{7402FCCB-F4A1-477E-A7F9-063F69400C60}" destId="{490930E4-A093-49EE-AA58-0B3850662076}" srcOrd="0" destOrd="0" presId="urn:microsoft.com/office/officeart/2008/layout/VerticalCurvedList"/>
    <dgm:cxn modelId="{630DED6A-2449-423F-9AB0-0CACF6FD8E08}" type="presParOf" srcId="{7402FCCB-F4A1-477E-A7F9-063F69400C60}" destId="{D3BF6BEA-F023-4B54-AC89-4EABD3C03146}" srcOrd="1" destOrd="0" presId="urn:microsoft.com/office/officeart/2008/layout/VerticalCurvedList"/>
    <dgm:cxn modelId="{9C7544D8-CCEA-4E81-B62F-354B10F9D8A1}" type="presParOf" srcId="{7402FCCB-F4A1-477E-A7F9-063F69400C60}" destId="{38AC59E7-DFEF-4C0D-95F5-57323E8AD402}" srcOrd="2" destOrd="0" presId="urn:microsoft.com/office/officeart/2008/layout/VerticalCurvedList"/>
    <dgm:cxn modelId="{BF3DF977-4F8D-465E-948B-D669BC3237E4}" type="presParOf" srcId="{7402FCCB-F4A1-477E-A7F9-063F69400C60}" destId="{3445DFFB-207A-48B3-953C-A005F4B32581}" srcOrd="3" destOrd="0" presId="urn:microsoft.com/office/officeart/2008/layout/VerticalCurvedList"/>
    <dgm:cxn modelId="{2A627B47-18F3-4C1C-8190-37EC349E4BEE}" type="presParOf" srcId="{2DBEEA5B-AB94-43BB-A7FC-FCD8357226E4}" destId="{A9FB545B-5A3D-4D1C-BA35-91A5956263C5}" srcOrd="1" destOrd="0" presId="urn:microsoft.com/office/officeart/2008/layout/VerticalCurvedList"/>
    <dgm:cxn modelId="{EE4FF002-B1ED-4C83-B020-D6895F9DAE4A}" type="presParOf" srcId="{2DBEEA5B-AB94-43BB-A7FC-FCD8357226E4}" destId="{37EBF1F8-80F9-49DF-B24C-A4EC7A402A17}" srcOrd="2" destOrd="0" presId="urn:microsoft.com/office/officeart/2008/layout/VerticalCurvedList"/>
    <dgm:cxn modelId="{D164A444-0035-4694-A244-126B87258004}" type="presParOf" srcId="{37EBF1F8-80F9-49DF-B24C-A4EC7A402A17}" destId="{93389351-A2D4-4158-8E15-61620A6FDCF2}" srcOrd="0" destOrd="0" presId="urn:microsoft.com/office/officeart/2008/layout/VerticalCurvedList"/>
    <dgm:cxn modelId="{E364D338-C7AD-4ED0-AEAE-1FC8D3655C95}" type="presParOf" srcId="{2DBEEA5B-AB94-43BB-A7FC-FCD8357226E4}" destId="{61AA9F6E-B1EB-4676-9CED-87A2A0B25D1D}" srcOrd="3" destOrd="0" presId="urn:microsoft.com/office/officeart/2008/layout/VerticalCurvedList"/>
    <dgm:cxn modelId="{A4B5D83B-7328-48DC-81B3-F9C9BDBAA5C8}" type="presParOf" srcId="{2DBEEA5B-AB94-43BB-A7FC-FCD8357226E4}" destId="{9166B611-37C9-4C2A-85AA-F4CC8A5D7BC1}" srcOrd="4" destOrd="0" presId="urn:microsoft.com/office/officeart/2008/layout/VerticalCurvedList"/>
    <dgm:cxn modelId="{9C8EF092-3C88-4E3A-B48A-73C53EFA0F53}" type="presParOf" srcId="{9166B611-37C9-4C2A-85AA-F4CC8A5D7BC1}" destId="{8479D05D-B0C8-4791-AE52-9F5771546457}" srcOrd="0" destOrd="0" presId="urn:microsoft.com/office/officeart/2008/layout/VerticalCurvedList"/>
    <dgm:cxn modelId="{E5F42ED7-1CCA-421C-B4FB-086F5A983FAC}" type="presParOf" srcId="{2DBEEA5B-AB94-43BB-A7FC-FCD8357226E4}" destId="{9CBE8F4A-7A7C-49A1-A2F1-8BEC1AF3A1DB}" srcOrd="5" destOrd="0" presId="urn:microsoft.com/office/officeart/2008/layout/VerticalCurvedList"/>
    <dgm:cxn modelId="{6665D92E-31B6-48E2-898D-3F4C7E28FF21}" type="presParOf" srcId="{2DBEEA5B-AB94-43BB-A7FC-FCD8357226E4}" destId="{DC59372E-FDF2-4463-809E-C699013FC8A0}" srcOrd="6" destOrd="0" presId="urn:microsoft.com/office/officeart/2008/layout/VerticalCurvedList"/>
    <dgm:cxn modelId="{6758FB99-DEAC-45C3-97DE-FFA6D61BE1FD}" type="presParOf" srcId="{DC59372E-FDF2-4463-809E-C699013FC8A0}" destId="{A23CFAAB-55BB-4929-A421-6D71053F1CF3}" srcOrd="0" destOrd="0" presId="urn:microsoft.com/office/officeart/2008/layout/VerticalCurvedList"/>
    <dgm:cxn modelId="{178EE133-261E-4F65-8019-504CA2DB022A}" type="presParOf" srcId="{2DBEEA5B-AB94-43BB-A7FC-FCD8357226E4}" destId="{70BAA78F-54EE-4A2F-A905-E150FDC61160}" srcOrd="7" destOrd="0" presId="urn:microsoft.com/office/officeart/2008/layout/VerticalCurvedList"/>
    <dgm:cxn modelId="{232E50E3-265E-4886-99FE-93AA41507D3F}" type="presParOf" srcId="{2DBEEA5B-AB94-43BB-A7FC-FCD8357226E4}" destId="{B229D426-0BD3-46BB-AC76-EDBEA9661F80}" srcOrd="8" destOrd="0" presId="urn:microsoft.com/office/officeart/2008/layout/VerticalCurvedList"/>
    <dgm:cxn modelId="{5891C261-91E8-46CF-AC87-92D4BC039E67}" type="presParOf" srcId="{B229D426-0BD3-46BB-AC76-EDBEA9661F80}" destId="{707E4234-B6DE-425A-BDD7-CB6D0B1A954A}" srcOrd="0" destOrd="0" presId="urn:microsoft.com/office/officeart/2008/layout/VerticalCurvedList"/>
    <dgm:cxn modelId="{457B90FB-EC60-48BC-BB36-A6B1D4A8C0FC}" type="presParOf" srcId="{2DBEEA5B-AB94-43BB-A7FC-FCD8357226E4}" destId="{1D87EF1B-9E4F-45DA-A518-AE9CA5BDF16A}" srcOrd="9" destOrd="0" presId="urn:microsoft.com/office/officeart/2008/layout/VerticalCurvedList"/>
    <dgm:cxn modelId="{9CFF9F52-1FBC-41EC-9D18-C86E672D0C25}" type="presParOf" srcId="{2DBEEA5B-AB94-43BB-A7FC-FCD8357226E4}" destId="{FBC5B383-A17E-470D-921C-4EE90B422CB4}" srcOrd="10" destOrd="0" presId="urn:microsoft.com/office/officeart/2008/layout/VerticalCurvedList"/>
    <dgm:cxn modelId="{06765F57-4D45-462E-B08B-08EED257F9EF}" type="presParOf" srcId="{FBC5B383-A17E-470D-921C-4EE90B422CB4}" destId="{54CA4984-F00A-466A-9489-3FB269FFDC26}" srcOrd="0" destOrd="0" presId="urn:microsoft.com/office/officeart/2008/layout/VerticalCurvedList"/>
    <dgm:cxn modelId="{E74E5740-402A-419B-B0A7-420124690726}" type="presParOf" srcId="{2DBEEA5B-AB94-43BB-A7FC-FCD8357226E4}" destId="{C1819281-7644-449A-82D6-54C35F6C5AFD}" srcOrd="11" destOrd="0" presId="urn:microsoft.com/office/officeart/2008/layout/VerticalCurvedList"/>
    <dgm:cxn modelId="{D76EDB3F-EE35-4B51-AC05-EB21EFE1B445}" type="presParOf" srcId="{2DBEEA5B-AB94-43BB-A7FC-FCD8357226E4}" destId="{3F1648F2-29E3-435B-8691-8C7FF643E6A0}" srcOrd="12" destOrd="0" presId="urn:microsoft.com/office/officeart/2008/layout/VerticalCurvedList"/>
    <dgm:cxn modelId="{DAD483DE-9D75-434D-8098-B5EA0F64F708}" type="presParOf" srcId="{3F1648F2-29E3-435B-8691-8C7FF643E6A0}" destId="{3060B011-37EC-4106-8F6C-702A9CAE77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F6BEA-F023-4B54-AC89-4EABD3C03146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545B-5A3D-4D1C-BA35-91A5956263C5}">
      <dsp:nvSpPr>
        <dsp:cNvPr id="0" name=""/>
        <dsp:cNvSpPr/>
      </dsp:nvSpPr>
      <dsp:spPr>
        <a:xfrm>
          <a:off x="331224" y="216140"/>
          <a:ext cx="6093669" cy="43211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содержательно-насыщенной</a:t>
          </a:r>
          <a:endParaRPr lang="ru-RU" sz="2200" b="1" kern="1200" dirty="0"/>
        </a:p>
      </dsp:txBody>
      <dsp:txXfrm>
        <a:off x="331224" y="216140"/>
        <a:ext cx="6093669" cy="432117"/>
      </dsp:txXfrm>
    </dsp:sp>
    <dsp:sp modelId="{93389351-A2D4-4158-8E15-61620A6FDCF2}">
      <dsp:nvSpPr>
        <dsp:cNvPr id="0" name=""/>
        <dsp:cNvSpPr/>
      </dsp:nvSpPr>
      <dsp:spPr>
        <a:xfrm>
          <a:off x="61151" y="162126"/>
          <a:ext cx="540146" cy="54014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A9F6E-B1EB-4676-9CED-87A2A0B25D1D}">
      <dsp:nvSpPr>
        <dsp:cNvPr id="0" name=""/>
        <dsp:cNvSpPr/>
      </dsp:nvSpPr>
      <dsp:spPr>
        <a:xfrm>
          <a:off x="686670" y="864234"/>
          <a:ext cx="5738223" cy="43211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трансформируемой</a:t>
          </a:r>
          <a:endParaRPr lang="ru-RU" sz="2200" b="1" kern="1200" dirty="0"/>
        </a:p>
      </dsp:txBody>
      <dsp:txXfrm>
        <a:off x="686670" y="864234"/>
        <a:ext cx="5738223" cy="432117"/>
      </dsp:txXfrm>
    </dsp:sp>
    <dsp:sp modelId="{8479D05D-B0C8-4791-AE52-9F5771546457}">
      <dsp:nvSpPr>
        <dsp:cNvPr id="0" name=""/>
        <dsp:cNvSpPr/>
      </dsp:nvSpPr>
      <dsp:spPr>
        <a:xfrm>
          <a:off x="416597" y="810219"/>
          <a:ext cx="540146" cy="54014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8F4A-7A7C-49A1-A2F1-8BEC1AF3A1DB}">
      <dsp:nvSpPr>
        <dsp:cNvPr id="0" name=""/>
        <dsp:cNvSpPr/>
      </dsp:nvSpPr>
      <dsp:spPr>
        <a:xfrm>
          <a:off x="849207" y="1512327"/>
          <a:ext cx="5575687" cy="43211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полифункциональной</a:t>
          </a:r>
          <a:endParaRPr lang="ru-RU" sz="2200" b="1" kern="1200" dirty="0"/>
        </a:p>
      </dsp:txBody>
      <dsp:txXfrm>
        <a:off x="849207" y="1512327"/>
        <a:ext cx="5575687" cy="432117"/>
      </dsp:txXfrm>
    </dsp:sp>
    <dsp:sp modelId="{A23CFAAB-55BB-4929-A421-6D71053F1CF3}">
      <dsp:nvSpPr>
        <dsp:cNvPr id="0" name=""/>
        <dsp:cNvSpPr/>
      </dsp:nvSpPr>
      <dsp:spPr>
        <a:xfrm>
          <a:off x="579133" y="1458313"/>
          <a:ext cx="540146" cy="54014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A78F-54EE-4A2F-A905-E150FDC61160}">
      <dsp:nvSpPr>
        <dsp:cNvPr id="0" name=""/>
        <dsp:cNvSpPr/>
      </dsp:nvSpPr>
      <dsp:spPr>
        <a:xfrm>
          <a:off x="849207" y="2160011"/>
          <a:ext cx="5575687" cy="432117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вариативной</a:t>
          </a:r>
          <a:endParaRPr lang="ru-RU" sz="2200" b="1" kern="1200" dirty="0"/>
        </a:p>
      </dsp:txBody>
      <dsp:txXfrm>
        <a:off x="849207" y="2160011"/>
        <a:ext cx="5575687" cy="432117"/>
      </dsp:txXfrm>
    </dsp:sp>
    <dsp:sp modelId="{707E4234-B6DE-425A-BDD7-CB6D0B1A954A}">
      <dsp:nvSpPr>
        <dsp:cNvPr id="0" name=""/>
        <dsp:cNvSpPr/>
      </dsp:nvSpPr>
      <dsp:spPr>
        <a:xfrm>
          <a:off x="579133" y="2105996"/>
          <a:ext cx="540146" cy="54014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EF1B-9E4F-45DA-A518-AE9CA5BDF16A}">
      <dsp:nvSpPr>
        <dsp:cNvPr id="0" name=""/>
        <dsp:cNvSpPr/>
      </dsp:nvSpPr>
      <dsp:spPr>
        <a:xfrm>
          <a:off x="686670" y="2808104"/>
          <a:ext cx="5738223" cy="432117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доступной</a:t>
          </a:r>
          <a:endParaRPr lang="ru-RU" sz="2200" b="1" kern="1200" dirty="0"/>
        </a:p>
      </dsp:txBody>
      <dsp:txXfrm>
        <a:off x="686670" y="2808104"/>
        <a:ext cx="5738223" cy="432117"/>
      </dsp:txXfrm>
    </dsp:sp>
    <dsp:sp modelId="{54CA4984-F00A-466A-9489-3FB269FFDC26}">
      <dsp:nvSpPr>
        <dsp:cNvPr id="0" name=""/>
        <dsp:cNvSpPr/>
      </dsp:nvSpPr>
      <dsp:spPr>
        <a:xfrm>
          <a:off x="416597" y="2754089"/>
          <a:ext cx="540146" cy="5401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9281-7644-449A-82D6-54C35F6C5AFD}">
      <dsp:nvSpPr>
        <dsp:cNvPr id="0" name=""/>
        <dsp:cNvSpPr/>
      </dsp:nvSpPr>
      <dsp:spPr>
        <a:xfrm>
          <a:off x="331224" y="3456198"/>
          <a:ext cx="6093669" cy="432117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безопасной </a:t>
          </a:r>
          <a:endParaRPr lang="ru-RU" sz="2200" b="1" kern="1200" dirty="0"/>
        </a:p>
      </dsp:txBody>
      <dsp:txXfrm>
        <a:off x="331224" y="3456198"/>
        <a:ext cx="6093669" cy="432117"/>
      </dsp:txXfrm>
    </dsp:sp>
    <dsp:sp modelId="{3060B011-37EC-4106-8F6C-702A9CAE7760}">
      <dsp:nvSpPr>
        <dsp:cNvPr id="0" name=""/>
        <dsp:cNvSpPr/>
      </dsp:nvSpPr>
      <dsp:spPr>
        <a:xfrm>
          <a:off x="61151" y="3402183"/>
          <a:ext cx="540146" cy="54014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0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4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9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9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8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6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6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1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8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5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5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340F-1D6D-4CE9-9B61-E28C2C5E894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A1CB-98E3-421B-8A17-EE20228D7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4.jpeg"/><Relationship Id="rId18" Type="http://schemas.microsoft.com/office/2007/relationships/hdphoto" Target="../media/hdphoto27.wdp"/><Relationship Id="rId26" Type="http://schemas.microsoft.com/office/2007/relationships/hdphoto" Target="../media/hdphoto31.wdp"/><Relationship Id="rId3" Type="http://schemas.openxmlformats.org/officeDocument/2006/relationships/image" Target="../media/image29.jpeg"/><Relationship Id="rId21" Type="http://schemas.openxmlformats.org/officeDocument/2006/relationships/image" Target="../media/image38.jpeg"/><Relationship Id="rId7" Type="http://schemas.openxmlformats.org/officeDocument/2006/relationships/image" Target="../media/image31.jpeg"/><Relationship Id="rId12" Type="http://schemas.microsoft.com/office/2007/relationships/hdphoto" Target="../media/hdphoto24.wdp"/><Relationship Id="rId17" Type="http://schemas.openxmlformats.org/officeDocument/2006/relationships/image" Target="../media/image36.jpeg"/><Relationship Id="rId25" Type="http://schemas.openxmlformats.org/officeDocument/2006/relationships/image" Target="../media/image40.jpeg"/><Relationship Id="rId2" Type="http://schemas.openxmlformats.org/officeDocument/2006/relationships/image" Target="../media/image25.jpg"/><Relationship Id="rId16" Type="http://schemas.microsoft.com/office/2007/relationships/hdphoto" Target="../media/hdphoto26.wdp"/><Relationship Id="rId20" Type="http://schemas.microsoft.com/office/2007/relationships/hdphoto" Target="../media/hdphoto2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11" Type="http://schemas.openxmlformats.org/officeDocument/2006/relationships/image" Target="../media/image33.jpeg"/><Relationship Id="rId24" Type="http://schemas.microsoft.com/office/2007/relationships/hdphoto" Target="../media/hdphoto30.wdp"/><Relationship Id="rId5" Type="http://schemas.openxmlformats.org/officeDocument/2006/relationships/image" Target="../media/image30.jpeg"/><Relationship Id="rId15" Type="http://schemas.openxmlformats.org/officeDocument/2006/relationships/image" Target="../media/image35.jpeg"/><Relationship Id="rId23" Type="http://schemas.openxmlformats.org/officeDocument/2006/relationships/image" Target="../media/image39.jpeg"/><Relationship Id="rId28" Type="http://schemas.microsoft.com/office/2007/relationships/hdphoto" Target="../media/hdphoto32.wdp"/><Relationship Id="rId10" Type="http://schemas.microsoft.com/office/2007/relationships/hdphoto" Target="../media/hdphoto23.wdp"/><Relationship Id="rId19" Type="http://schemas.openxmlformats.org/officeDocument/2006/relationships/image" Target="../media/image37.jpeg"/><Relationship Id="rId4" Type="http://schemas.microsoft.com/office/2007/relationships/hdphoto" Target="../media/hdphoto20.wdp"/><Relationship Id="rId9" Type="http://schemas.openxmlformats.org/officeDocument/2006/relationships/image" Target="../media/image32.jpeg"/><Relationship Id="rId14" Type="http://schemas.microsoft.com/office/2007/relationships/hdphoto" Target="../media/hdphoto25.wdp"/><Relationship Id="rId22" Type="http://schemas.microsoft.com/office/2007/relationships/hdphoto" Target="../media/hdphoto29.wdp"/><Relationship Id="rId27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microsoft.com/office/2007/relationships/hdphoto" Target="../media/hdphoto13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0.png"/><Relationship Id="rId5" Type="http://schemas.openxmlformats.org/officeDocument/2006/relationships/image" Target="../media/image17.jpe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3.jpeg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7.jpeg"/><Relationship Id="rId4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8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70080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Организация развивающей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предметно-пространственной среды в ОУ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alt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соответствии с ФГОС ДО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МБОУ </a:t>
            </a:r>
            <a:r>
              <a:rPr lang="ru-RU" alt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Новобытовская</a:t>
            </a:r>
            <a:r>
              <a:rPr lang="ru-RU" alt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СОШ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Дошкольное отделение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706126"/>
            <a:ext cx="305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Подготовила: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Воспитатель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Полеева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Вера Алексеевна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89" b="98750" l="36250" r="98125">
                        <a14:foregroundMark x1="80938" y1="79167" x2="80417" y2="80833"/>
                        <a14:foregroundMark x1="70625" y1="89028" x2="72083" y2="88889"/>
                        <a14:foregroundMark x1="49375" y1="89167" x2="51563" y2="89444"/>
                        <a14:foregroundMark x1="86250" y1="90000" x2="85938" y2="90972"/>
                        <a14:foregroundMark x1="85625" y1="89028" x2="87188" y2="88750"/>
                        <a14:foregroundMark x1="46250" y1="82639" x2="48229" y2="82500"/>
                        <a14:foregroundMark x1="41979" y1="90278" x2="44167" y2="89306"/>
                        <a14:foregroundMark x1="73333" y1="90833" x2="74896" y2="90972"/>
                        <a14:foregroundMark x1="75833" y1="91806" x2="77083" y2="91111"/>
                        <a14:foregroundMark x1="65000" y1="89583" x2="6604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69359" r="5617" b="6026"/>
          <a:stretch/>
        </p:blipFill>
        <p:spPr>
          <a:xfrm>
            <a:off x="443974" y="3933056"/>
            <a:ext cx="8256051" cy="26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"/>
            <a:ext cx="9144000" cy="6454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79"/>
          <a:stretch/>
        </p:blipFill>
        <p:spPr>
          <a:xfrm>
            <a:off x="498759" y="901543"/>
            <a:ext cx="1086634" cy="178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1" r="10385" b="19872"/>
          <a:stretch/>
        </p:blipFill>
        <p:spPr>
          <a:xfrm>
            <a:off x="7193716" y="3485038"/>
            <a:ext cx="1069636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89" y="2140094"/>
            <a:ext cx="1162613" cy="116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31"/>
          <a:stretch/>
        </p:blipFill>
        <p:spPr>
          <a:xfrm>
            <a:off x="1872866" y="709759"/>
            <a:ext cx="1728192" cy="11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34" b="24487"/>
          <a:stretch/>
        </p:blipFill>
        <p:spPr>
          <a:xfrm>
            <a:off x="5873302" y="776861"/>
            <a:ext cx="2413255" cy="1179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7" b="27051"/>
          <a:stretch/>
        </p:blipFill>
        <p:spPr>
          <a:xfrm>
            <a:off x="4500509" y="5123736"/>
            <a:ext cx="2159723" cy="1017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8" t="6923" r="13366" b="4615"/>
          <a:stretch/>
        </p:blipFill>
        <p:spPr>
          <a:xfrm>
            <a:off x="7092280" y="4508945"/>
            <a:ext cx="1444258" cy="1189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" r="3173" b="1"/>
          <a:stretch/>
        </p:blipFill>
        <p:spPr>
          <a:xfrm>
            <a:off x="348463" y="2924944"/>
            <a:ext cx="1224136" cy="1082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12" t="14231" b="7180"/>
          <a:stretch/>
        </p:blipFill>
        <p:spPr>
          <a:xfrm>
            <a:off x="3783469" y="675633"/>
            <a:ext cx="1992293" cy="1265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3719" r="18365" b="2692"/>
          <a:stretch/>
        </p:blipFill>
        <p:spPr>
          <a:xfrm>
            <a:off x="468710" y="4277126"/>
            <a:ext cx="1404156" cy="128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8" b="7821"/>
          <a:stretch/>
        </p:blipFill>
        <p:spPr>
          <a:xfrm>
            <a:off x="5619807" y="2165691"/>
            <a:ext cx="1427877" cy="110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" t="20513" r="20577" b="21530"/>
          <a:stretch/>
        </p:blipFill>
        <p:spPr>
          <a:xfrm>
            <a:off x="2385186" y="5116899"/>
            <a:ext cx="1754766" cy="100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14712" b="3997"/>
          <a:stretch/>
        </p:blipFill>
        <p:spPr>
          <a:xfrm>
            <a:off x="2058298" y="3851004"/>
            <a:ext cx="1184908" cy="123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691680" y="2140114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 развитие личности ребенка влияет не только наследственность и воспитание,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3578992"/>
            <a:ext cx="3339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и немаловажное значение играет среда,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которой пребывает ребенок».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2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"/>
            <a:ext cx="9144000" cy="645414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17" b="99306" l="4688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1795" r="35578" b="27949"/>
          <a:stretch/>
        </p:blipFill>
        <p:spPr>
          <a:xfrm>
            <a:off x="1691680" y="3429000"/>
            <a:ext cx="7376651" cy="2930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353" y="127601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2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12"/>
            <a:ext cx="9144000" cy="64541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7416824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возраст - это то время, когда закладывается фундамент всей жизни человека. И если уделять внимание предметно-развивающей среде ребёнка, его сенсорной восприимчивости окружающего мира, это будет способствовать становлению гармоничной, самодостаточной  личности.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38423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ФГОС                                                          к  предметно - развивающей среде: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452482"/>
            <a:ext cx="6102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Доступность для воспитанников всех помещений организации, где осуществляется образовательный процесс.                                                                                                                                            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2. Свободный доступ воспитанников к играм, игрушкам, материалам, пособиям, обеспечивающих все основные виды деятельности.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3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"/>
            <a:ext cx="9144000" cy="64541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пространственная развивающая среда  должна организовываться с учётом требований ФГОС, где чётко прослеживаются все образовательные области: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3231" r="2461" b="3385"/>
          <a:stretch/>
        </p:blipFill>
        <p:spPr>
          <a:xfrm>
            <a:off x="2411760" y="1772816"/>
            <a:ext cx="619268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265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"/>
            <a:ext cx="9144000" cy="64541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5" r="12308" b="15385"/>
          <a:stretch/>
        </p:blipFill>
        <p:spPr>
          <a:xfrm>
            <a:off x="467544" y="3140968"/>
            <a:ext cx="3888432" cy="304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6" t="15769" r="6730"/>
          <a:stretch/>
        </p:blipFill>
        <p:spPr>
          <a:xfrm>
            <a:off x="3635896" y="1268760"/>
            <a:ext cx="3841852" cy="2685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3528" y="1124744"/>
            <a:ext cx="331236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игровую, познавательную, исследовательскую и творческую активность всех категорий воспитанников;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● двигательную активность, в том числе развитие крупной и мелкой моторики, участие в подвижных играх и соревнованиях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953969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● эмоциональное благополучие детей во взаимодействии с предметно-пространственным окружением;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● возможность самовыражения детей.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6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"/>
            <a:ext cx="9144000" cy="6454140"/>
          </a:xfrm>
          <a:prstGeom prst="rect">
            <a:avLst/>
          </a:prstGeom>
        </p:spPr>
      </p:pic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81253"/>
              </p:ext>
            </p:extLst>
          </p:nvPr>
        </p:nvGraphicFramePr>
        <p:xfrm>
          <a:off x="611560" y="1628800"/>
          <a:ext cx="64807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54868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0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2"/>
            <a:ext cx="9144000" cy="6454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5" y="404664"/>
            <a:ext cx="82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того, чтобы каждый ребенок смог найти себе дело и занятие по душе и чувствовал себя комфортно, в группе выделены центры определенного вида деятельности.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3719" r="18365" b="2692"/>
          <a:stretch/>
        </p:blipFill>
        <p:spPr>
          <a:xfrm>
            <a:off x="539552" y="1124744"/>
            <a:ext cx="2808312" cy="2564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14712" b="3997"/>
          <a:stretch/>
        </p:blipFill>
        <p:spPr>
          <a:xfrm>
            <a:off x="4517739" y="3995140"/>
            <a:ext cx="200505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" t="20513" r="20577" b="21530"/>
          <a:stretch/>
        </p:blipFill>
        <p:spPr>
          <a:xfrm>
            <a:off x="400100" y="3834796"/>
            <a:ext cx="3960263" cy="226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8" b="7821"/>
          <a:stretch/>
        </p:blipFill>
        <p:spPr>
          <a:xfrm>
            <a:off x="3941939" y="1369407"/>
            <a:ext cx="3199176" cy="246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04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"/>
            <a:ext cx="9144000" cy="6454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12" t="14231" b="7180"/>
          <a:stretch/>
        </p:blipFill>
        <p:spPr>
          <a:xfrm>
            <a:off x="4557863" y="620688"/>
            <a:ext cx="3984586" cy="253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8" t="6923" r="13366" b="4615"/>
          <a:stretch/>
        </p:blipFill>
        <p:spPr>
          <a:xfrm>
            <a:off x="467544" y="3059961"/>
            <a:ext cx="3816424" cy="314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" r="3173" b="1"/>
          <a:stretch/>
        </p:blipFill>
        <p:spPr>
          <a:xfrm>
            <a:off x="4427984" y="3404184"/>
            <a:ext cx="2639924" cy="233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99592" y="629453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i="1" dirty="0" smtClean="0">
                <a:solidFill>
                  <a:srgbClr val="FFFF00"/>
                </a:solidFill>
                <a:latin typeface="Monotype Corsiva" pitchFamily="66" charset="0"/>
              </a:rPr>
              <a:t>Центр  конструирования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0" b="100000" l="472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9" y="1021487"/>
            <a:ext cx="1926928" cy="194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33" l="1402" r="100000">
                        <a14:foregroundMark x1="19626" y1="18224" x2="26636" y2="15421"/>
                        <a14:foregroundMark x1="26636" y1="15888" x2="30374" y2="15421"/>
                        <a14:backgroundMark x1="23364" y1="18224" x2="27570" y2="17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83010"/>
            <a:ext cx="1664987" cy="16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1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"/>
            <a:ext cx="9144000" cy="6454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31"/>
          <a:stretch/>
        </p:blipFill>
        <p:spPr>
          <a:xfrm>
            <a:off x="313284" y="866616"/>
            <a:ext cx="3763955" cy="256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34" b="24487"/>
          <a:stretch/>
        </p:blipFill>
        <p:spPr>
          <a:xfrm>
            <a:off x="4317596" y="908720"/>
            <a:ext cx="4467859" cy="218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7" b="27051"/>
          <a:stretch/>
        </p:blipFill>
        <p:spPr>
          <a:xfrm>
            <a:off x="1043608" y="3573016"/>
            <a:ext cx="565570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491880" y="371703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solidFill>
                  <a:srgbClr val="FFFF00"/>
                </a:solidFill>
                <a:latin typeface="Monotype Corsiva" pitchFamily="66" charset="0"/>
              </a:rPr>
              <a:t>Центр  музыки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908720"/>
            <a:ext cx="1883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FF00"/>
                </a:solidFill>
                <a:latin typeface="Monotype Corsiva" pitchFamily="66" charset="0"/>
              </a:rPr>
              <a:t>Центр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  <a:latin typeface="Monotype Corsiva" pitchFamily="66" charset="0"/>
              </a:rPr>
              <a:t>театрализации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942873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FFFF00"/>
                </a:solidFill>
                <a:latin typeface="Monotype Corsiva" pitchFamily="66" charset="0"/>
              </a:rPr>
              <a:t>Центр</a:t>
            </a:r>
            <a:r>
              <a:rPr lang="ru-RU" altLang="ru-RU" b="1" dirty="0" smtClean="0">
                <a:solidFill>
                  <a:srgbClr val="FFFF00"/>
                </a:solidFill>
                <a:latin typeface="Monotype Corsiva" pitchFamily="66" charset="0"/>
              </a:rPr>
              <a:t>  двигательной активности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"/>
            <a:ext cx="9144000" cy="6454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79"/>
          <a:stretch/>
        </p:blipFill>
        <p:spPr>
          <a:xfrm>
            <a:off x="598531" y="910671"/>
            <a:ext cx="3240360" cy="5317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1" r="10385" b="19872"/>
          <a:stretch/>
        </p:blipFill>
        <p:spPr>
          <a:xfrm>
            <a:off x="4967436" y="548680"/>
            <a:ext cx="2880320" cy="213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08" y="2852936"/>
            <a:ext cx="3375248" cy="33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42083" y="536276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Центр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книг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858852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solidFill>
                  <a:srgbClr val="FFFF00"/>
                </a:solidFill>
                <a:latin typeface="Monotype Corsiva" pitchFamily="66" charset="0"/>
              </a:rPr>
              <a:t>Центр безопасности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40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246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31</cp:revision>
  <dcterms:created xsi:type="dcterms:W3CDTF">2023-03-23T12:42:59Z</dcterms:created>
  <dcterms:modified xsi:type="dcterms:W3CDTF">2023-03-23T17:39:29Z</dcterms:modified>
</cp:coreProperties>
</file>